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3"/>
  </p:notesMasterIdLst>
  <p:sldIdLst>
    <p:sldId id="305" r:id="rId2"/>
    <p:sldId id="332" r:id="rId3"/>
    <p:sldId id="372" r:id="rId4"/>
    <p:sldId id="412" r:id="rId5"/>
    <p:sldId id="413" r:id="rId6"/>
    <p:sldId id="414" r:id="rId7"/>
    <p:sldId id="415" r:id="rId8"/>
    <p:sldId id="416" r:id="rId9"/>
    <p:sldId id="417" r:id="rId10"/>
    <p:sldId id="420" r:id="rId11"/>
    <p:sldId id="418" r:id="rId12"/>
    <p:sldId id="419" r:id="rId13"/>
    <p:sldId id="421" r:id="rId14"/>
    <p:sldId id="422" r:id="rId15"/>
    <p:sldId id="423" r:id="rId16"/>
    <p:sldId id="424" r:id="rId17"/>
    <p:sldId id="425" r:id="rId18"/>
    <p:sldId id="426" r:id="rId19"/>
    <p:sldId id="432" r:id="rId20"/>
    <p:sldId id="431" r:id="rId21"/>
    <p:sldId id="427" r:id="rId22"/>
    <p:sldId id="428" r:id="rId23"/>
    <p:sldId id="429" r:id="rId24"/>
    <p:sldId id="430" r:id="rId25"/>
    <p:sldId id="373" r:id="rId26"/>
    <p:sldId id="374" r:id="rId27"/>
    <p:sldId id="404" r:id="rId28"/>
    <p:sldId id="407" r:id="rId29"/>
    <p:sldId id="406" r:id="rId30"/>
    <p:sldId id="408" r:id="rId31"/>
    <p:sldId id="342" r:id="rId32"/>
    <p:sldId id="409" r:id="rId33"/>
    <p:sldId id="410" r:id="rId34"/>
    <p:sldId id="411" r:id="rId35"/>
    <p:sldId id="369" r:id="rId36"/>
    <p:sldId id="370" r:id="rId37"/>
    <p:sldId id="371" r:id="rId38"/>
    <p:sldId id="400" r:id="rId39"/>
    <p:sldId id="401" r:id="rId40"/>
    <p:sldId id="402" r:id="rId41"/>
    <p:sldId id="318" r:id="rId4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18" autoAdjust="0"/>
    <p:restoredTop sz="85484" autoAdjust="0"/>
  </p:normalViewPr>
  <p:slideViewPr>
    <p:cSldViewPr>
      <p:cViewPr varScale="1">
        <p:scale>
          <a:sx n="71" d="100"/>
          <a:sy n="71" d="100"/>
        </p:scale>
        <p:origin x="1896" y="6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u Quang Hung" userId="643b8ed8-aa48-4419-b5cf-69e7390caf28" providerId="ADAL" clId="{E64F9EED-CB18-2547-BFB9-10AA9823DAE6}"/>
    <pc:docChg chg="custSel modSld">
      <pc:chgData name="Vu Quang Hung" userId="643b8ed8-aa48-4419-b5cf-69e7390caf28" providerId="ADAL" clId="{E64F9EED-CB18-2547-BFB9-10AA9823DAE6}" dt="2020-08-16T13:01:13.164" v="40" actId="478"/>
      <pc:docMkLst>
        <pc:docMk/>
      </pc:docMkLst>
      <pc:sldChg chg="delSp delAnim">
        <pc:chgData name="Vu Quang Hung" userId="643b8ed8-aa48-4419-b5cf-69e7390caf28" providerId="ADAL" clId="{E64F9EED-CB18-2547-BFB9-10AA9823DAE6}" dt="2020-08-16T12:59:07.769" v="0" actId="478"/>
        <pc:sldMkLst>
          <pc:docMk/>
          <pc:sldMk cId="0" sldId="305"/>
        </pc:sldMkLst>
        <pc:picChg chg="del">
          <ac:chgData name="Vu Quang Hung" userId="643b8ed8-aa48-4419-b5cf-69e7390caf28" providerId="ADAL" clId="{E64F9EED-CB18-2547-BFB9-10AA9823DAE6}" dt="2020-08-16T12:59:07.769" v="0" actId="478"/>
          <ac:picMkLst>
            <pc:docMk/>
            <pc:sldMk cId="0" sldId="305"/>
            <ac:picMk id="9" creationId="{202E804C-7C3A-E941-B805-7D6D57642B0F}"/>
          </ac:picMkLst>
        </pc:picChg>
      </pc:sldChg>
      <pc:sldChg chg="delSp delAnim">
        <pc:chgData name="Vu Quang Hung" userId="643b8ed8-aa48-4419-b5cf-69e7390caf28" providerId="ADAL" clId="{E64F9EED-CB18-2547-BFB9-10AA9823DAE6}" dt="2020-08-16T13:01:13.164" v="40" actId="478"/>
        <pc:sldMkLst>
          <pc:docMk/>
          <pc:sldMk cId="0" sldId="318"/>
        </pc:sldMkLst>
        <pc:picChg chg="del">
          <ac:chgData name="Vu Quang Hung" userId="643b8ed8-aa48-4419-b5cf-69e7390caf28" providerId="ADAL" clId="{E64F9EED-CB18-2547-BFB9-10AA9823DAE6}" dt="2020-08-16T13:01:13.164" v="40" actId="478"/>
          <ac:picMkLst>
            <pc:docMk/>
            <pc:sldMk cId="0" sldId="318"/>
            <ac:picMk id="2" creationId="{5FE76096-705C-544C-9202-DC91651D566C}"/>
          </ac:picMkLst>
        </pc:picChg>
      </pc:sldChg>
      <pc:sldChg chg="delSp delAnim">
        <pc:chgData name="Vu Quang Hung" userId="643b8ed8-aa48-4419-b5cf-69e7390caf28" providerId="ADAL" clId="{E64F9EED-CB18-2547-BFB9-10AA9823DAE6}" dt="2020-08-16T12:59:11.427" v="1" actId="478"/>
        <pc:sldMkLst>
          <pc:docMk/>
          <pc:sldMk cId="0" sldId="332"/>
        </pc:sldMkLst>
        <pc:picChg chg="del">
          <ac:chgData name="Vu Quang Hung" userId="643b8ed8-aa48-4419-b5cf-69e7390caf28" providerId="ADAL" clId="{E64F9EED-CB18-2547-BFB9-10AA9823DAE6}" dt="2020-08-16T12:59:11.427" v="1" actId="478"/>
          <ac:picMkLst>
            <pc:docMk/>
            <pc:sldMk cId="0" sldId="332"/>
            <ac:picMk id="3" creationId="{B39F83E0-7D4A-E343-8454-8066C9341D67}"/>
          </ac:picMkLst>
        </pc:picChg>
      </pc:sldChg>
      <pc:sldChg chg="delSp delAnim">
        <pc:chgData name="Vu Quang Hung" userId="643b8ed8-aa48-4419-b5cf-69e7390caf28" providerId="ADAL" clId="{E64F9EED-CB18-2547-BFB9-10AA9823DAE6}" dt="2020-08-16T13:00:43.323" v="30" actId="478"/>
        <pc:sldMkLst>
          <pc:docMk/>
          <pc:sldMk cId="0" sldId="342"/>
        </pc:sldMkLst>
        <pc:picChg chg="del">
          <ac:chgData name="Vu Quang Hung" userId="643b8ed8-aa48-4419-b5cf-69e7390caf28" providerId="ADAL" clId="{E64F9EED-CB18-2547-BFB9-10AA9823DAE6}" dt="2020-08-16T13:00:43.323" v="30" actId="478"/>
          <ac:picMkLst>
            <pc:docMk/>
            <pc:sldMk cId="0" sldId="342"/>
            <ac:picMk id="5" creationId="{8896E670-79D3-E944-8DE3-0E14DD66F791}"/>
          </ac:picMkLst>
        </pc:picChg>
      </pc:sldChg>
      <pc:sldChg chg="delSp delAnim">
        <pc:chgData name="Vu Quang Hung" userId="643b8ed8-aa48-4419-b5cf-69e7390caf28" providerId="ADAL" clId="{E64F9EED-CB18-2547-BFB9-10AA9823DAE6}" dt="2020-08-16T13:00:55.239" v="34" actId="478"/>
        <pc:sldMkLst>
          <pc:docMk/>
          <pc:sldMk cId="938668055" sldId="369"/>
        </pc:sldMkLst>
        <pc:picChg chg="del">
          <ac:chgData name="Vu Quang Hung" userId="643b8ed8-aa48-4419-b5cf-69e7390caf28" providerId="ADAL" clId="{E64F9EED-CB18-2547-BFB9-10AA9823DAE6}" dt="2020-08-16T13:00:55.239" v="34" actId="478"/>
          <ac:picMkLst>
            <pc:docMk/>
            <pc:sldMk cId="938668055" sldId="369"/>
            <ac:picMk id="2" creationId="{2BBDBBB9-659C-2E4D-BA28-D3C3EB3E5AC1}"/>
          </ac:picMkLst>
        </pc:picChg>
      </pc:sldChg>
      <pc:sldChg chg="delSp delAnim">
        <pc:chgData name="Vu Quang Hung" userId="643b8ed8-aa48-4419-b5cf-69e7390caf28" providerId="ADAL" clId="{E64F9EED-CB18-2547-BFB9-10AA9823DAE6}" dt="2020-08-16T13:00:57.931" v="35" actId="478"/>
        <pc:sldMkLst>
          <pc:docMk/>
          <pc:sldMk cId="1380342600" sldId="370"/>
        </pc:sldMkLst>
        <pc:picChg chg="del">
          <ac:chgData name="Vu Quang Hung" userId="643b8ed8-aa48-4419-b5cf-69e7390caf28" providerId="ADAL" clId="{E64F9EED-CB18-2547-BFB9-10AA9823DAE6}" dt="2020-08-16T13:00:57.931" v="35" actId="478"/>
          <ac:picMkLst>
            <pc:docMk/>
            <pc:sldMk cId="1380342600" sldId="370"/>
            <ac:picMk id="3" creationId="{B7784844-9EE5-8644-938C-F478A42BE06A}"/>
          </ac:picMkLst>
        </pc:picChg>
      </pc:sldChg>
      <pc:sldChg chg="delSp delAnim">
        <pc:chgData name="Vu Quang Hung" userId="643b8ed8-aa48-4419-b5cf-69e7390caf28" providerId="ADAL" clId="{E64F9EED-CB18-2547-BFB9-10AA9823DAE6}" dt="2020-08-16T13:01:00.515" v="36" actId="478"/>
        <pc:sldMkLst>
          <pc:docMk/>
          <pc:sldMk cId="929493818" sldId="371"/>
        </pc:sldMkLst>
        <pc:picChg chg="del">
          <ac:chgData name="Vu Quang Hung" userId="643b8ed8-aa48-4419-b5cf-69e7390caf28" providerId="ADAL" clId="{E64F9EED-CB18-2547-BFB9-10AA9823DAE6}" dt="2020-08-16T13:01:00.515" v="36" actId="478"/>
          <ac:picMkLst>
            <pc:docMk/>
            <pc:sldMk cId="929493818" sldId="371"/>
            <ac:picMk id="3" creationId="{2350C7C8-C71E-044C-BBA3-16F9910902E4}"/>
          </ac:picMkLst>
        </pc:picChg>
      </pc:sldChg>
      <pc:sldChg chg="delSp delAnim">
        <pc:chgData name="Vu Quang Hung" userId="643b8ed8-aa48-4419-b5cf-69e7390caf28" providerId="ADAL" clId="{E64F9EED-CB18-2547-BFB9-10AA9823DAE6}" dt="2020-08-16T12:59:14.124" v="2" actId="478"/>
        <pc:sldMkLst>
          <pc:docMk/>
          <pc:sldMk cId="2447243841" sldId="372"/>
        </pc:sldMkLst>
        <pc:picChg chg="del">
          <ac:chgData name="Vu Quang Hung" userId="643b8ed8-aa48-4419-b5cf-69e7390caf28" providerId="ADAL" clId="{E64F9EED-CB18-2547-BFB9-10AA9823DAE6}" dt="2020-08-16T12:59:14.124" v="2" actId="478"/>
          <ac:picMkLst>
            <pc:docMk/>
            <pc:sldMk cId="2447243841" sldId="372"/>
            <ac:picMk id="3" creationId="{D2E02242-1074-BF40-B3C9-EC6DA775159E}"/>
          </ac:picMkLst>
        </pc:picChg>
      </pc:sldChg>
      <pc:sldChg chg="delSp delAnim">
        <pc:chgData name="Vu Quang Hung" userId="643b8ed8-aa48-4419-b5cf-69e7390caf28" providerId="ADAL" clId="{E64F9EED-CB18-2547-BFB9-10AA9823DAE6}" dt="2020-08-16T13:00:23.922" v="24" actId="478"/>
        <pc:sldMkLst>
          <pc:docMk/>
          <pc:sldMk cId="3576873057" sldId="373"/>
        </pc:sldMkLst>
        <pc:picChg chg="del">
          <ac:chgData name="Vu Quang Hung" userId="643b8ed8-aa48-4419-b5cf-69e7390caf28" providerId="ADAL" clId="{E64F9EED-CB18-2547-BFB9-10AA9823DAE6}" dt="2020-08-16T13:00:23.922" v="24" actId="478"/>
          <ac:picMkLst>
            <pc:docMk/>
            <pc:sldMk cId="3576873057" sldId="373"/>
            <ac:picMk id="2" creationId="{C21AD508-3D04-E642-BD1B-644B848D27DB}"/>
          </ac:picMkLst>
        </pc:picChg>
      </pc:sldChg>
      <pc:sldChg chg="delSp delAnim">
        <pc:chgData name="Vu Quang Hung" userId="643b8ed8-aa48-4419-b5cf-69e7390caf28" providerId="ADAL" clId="{E64F9EED-CB18-2547-BFB9-10AA9823DAE6}" dt="2020-08-16T13:00:26.904" v="25" actId="478"/>
        <pc:sldMkLst>
          <pc:docMk/>
          <pc:sldMk cId="1873193057" sldId="374"/>
        </pc:sldMkLst>
        <pc:picChg chg="del">
          <ac:chgData name="Vu Quang Hung" userId="643b8ed8-aa48-4419-b5cf-69e7390caf28" providerId="ADAL" clId="{E64F9EED-CB18-2547-BFB9-10AA9823DAE6}" dt="2020-08-16T13:00:26.904" v="25" actId="478"/>
          <ac:picMkLst>
            <pc:docMk/>
            <pc:sldMk cId="1873193057" sldId="374"/>
            <ac:picMk id="3" creationId="{231A359F-B37C-3C4E-9422-CB4C7923BBE3}"/>
          </ac:picMkLst>
        </pc:picChg>
      </pc:sldChg>
      <pc:sldChg chg="delSp delAnim">
        <pc:chgData name="Vu Quang Hung" userId="643b8ed8-aa48-4419-b5cf-69e7390caf28" providerId="ADAL" clId="{E64F9EED-CB18-2547-BFB9-10AA9823DAE6}" dt="2020-08-16T13:01:04.707" v="37" actId="478"/>
        <pc:sldMkLst>
          <pc:docMk/>
          <pc:sldMk cId="3262010313" sldId="400"/>
        </pc:sldMkLst>
        <pc:picChg chg="del">
          <ac:chgData name="Vu Quang Hung" userId="643b8ed8-aa48-4419-b5cf-69e7390caf28" providerId="ADAL" clId="{E64F9EED-CB18-2547-BFB9-10AA9823DAE6}" dt="2020-08-16T13:01:04.707" v="37" actId="478"/>
          <ac:picMkLst>
            <pc:docMk/>
            <pc:sldMk cId="3262010313" sldId="400"/>
            <ac:picMk id="3" creationId="{F09EF094-CAF8-E44F-8F67-7B5079D13EDC}"/>
          </ac:picMkLst>
        </pc:picChg>
      </pc:sldChg>
      <pc:sldChg chg="delSp delAnim">
        <pc:chgData name="Vu Quang Hung" userId="643b8ed8-aa48-4419-b5cf-69e7390caf28" providerId="ADAL" clId="{E64F9EED-CB18-2547-BFB9-10AA9823DAE6}" dt="2020-08-16T13:01:07.402" v="38" actId="478"/>
        <pc:sldMkLst>
          <pc:docMk/>
          <pc:sldMk cId="1859715463" sldId="401"/>
        </pc:sldMkLst>
        <pc:picChg chg="del">
          <ac:chgData name="Vu Quang Hung" userId="643b8ed8-aa48-4419-b5cf-69e7390caf28" providerId="ADAL" clId="{E64F9EED-CB18-2547-BFB9-10AA9823DAE6}" dt="2020-08-16T13:01:07.402" v="38" actId="478"/>
          <ac:picMkLst>
            <pc:docMk/>
            <pc:sldMk cId="1859715463" sldId="401"/>
            <ac:picMk id="5" creationId="{FB311C29-F076-F044-AEEB-4AFFEDFB5988}"/>
          </ac:picMkLst>
        </pc:picChg>
      </pc:sldChg>
      <pc:sldChg chg="delSp delAnim">
        <pc:chgData name="Vu Quang Hung" userId="643b8ed8-aa48-4419-b5cf-69e7390caf28" providerId="ADAL" clId="{E64F9EED-CB18-2547-BFB9-10AA9823DAE6}" dt="2020-08-16T13:01:10.290" v="39" actId="478"/>
        <pc:sldMkLst>
          <pc:docMk/>
          <pc:sldMk cId="3095763952" sldId="402"/>
        </pc:sldMkLst>
        <pc:picChg chg="del">
          <ac:chgData name="Vu Quang Hung" userId="643b8ed8-aa48-4419-b5cf-69e7390caf28" providerId="ADAL" clId="{E64F9EED-CB18-2547-BFB9-10AA9823DAE6}" dt="2020-08-16T13:01:10.290" v="39" actId="478"/>
          <ac:picMkLst>
            <pc:docMk/>
            <pc:sldMk cId="3095763952" sldId="402"/>
            <ac:picMk id="5" creationId="{B6F8D320-D22B-8A4F-BE4D-1FE75435A1C5}"/>
          </ac:picMkLst>
        </pc:picChg>
      </pc:sldChg>
      <pc:sldChg chg="delSp delAnim">
        <pc:chgData name="Vu Quang Hung" userId="643b8ed8-aa48-4419-b5cf-69e7390caf28" providerId="ADAL" clId="{E64F9EED-CB18-2547-BFB9-10AA9823DAE6}" dt="2020-08-16T13:00:29.540" v="26" actId="478"/>
        <pc:sldMkLst>
          <pc:docMk/>
          <pc:sldMk cId="74483257" sldId="404"/>
        </pc:sldMkLst>
        <pc:picChg chg="del">
          <ac:chgData name="Vu Quang Hung" userId="643b8ed8-aa48-4419-b5cf-69e7390caf28" providerId="ADAL" clId="{E64F9EED-CB18-2547-BFB9-10AA9823DAE6}" dt="2020-08-16T13:00:29.540" v="26" actId="478"/>
          <ac:picMkLst>
            <pc:docMk/>
            <pc:sldMk cId="74483257" sldId="404"/>
            <ac:picMk id="3" creationId="{A424A8D0-EF7B-6047-9C28-DA68CBAF5DA6}"/>
          </ac:picMkLst>
        </pc:picChg>
      </pc:sldChg>
      <pc:sldChg chg="delSp delAnim">
        <pc:chgData name="Vu Quang Hung" userId="643b8ed8-aa48-4419-b5cf-69e7390caf28" providerId="ADAL" clId="{E64F9EED-CB18-2547-BFB9-10AA9823DAE6}" dt="2020-08-16T13:00:37.765" v="28" actId="478"/>
        <pc:sldMkLst>
          <pc:docMk/>
          <pc:sldMk cId="1605487458" sldId="406"/>
        </pc:sldMkLst>
        <pc:picChg chg="del">
          <ac:chgData name="Vu Quang Hung" userId="643b8ed8-aa48-4419-b5cf-69e7390caf28" providerId="ADAL" clId="{E64F9EED-CB18-2547-BFB9-10AA9823DAE6}" dt="2020-08-16T13:00:37.765" v="28" actId="478"/>
          <ac:picMkLst>
            <pc:docMk/>
            <pc:sldMk cId="1605487458" sldId="406"/>
            <ac:picMk id="2" creationId="{EBB143DD-3488-9348-BB9F-AE851D61BA77}"/>
          </ac:picMkLst>
        </pc:picChg>
      </pc:sldChg>
      <pc:sldChg chg="delSp delAnim">
        <pc:chgData name="Vu Quang Hung" userId="643b8ed8-aa48-4419-b5cf-69e7390caf28" providerId="ADAL" clId="{E64F9EED-CB18-2547-BFB9-10AA9823DAE6}" dt="2020-08-16T13:00:34.695" v="27" actId="478"/>
        <pc:sldMkLst>
          <pc:docMk/>
          <pc:sldMk cId="1807355381" sldId="407"/>
        </pc:sldMkLst>
        <pc:picChg chg="del">
          <ac:chgData name="Vu Quang Hung" userId="643b8ed8-aa48-4419-b5cf-69e7390caf28" providerId="ADAL" clId="{E64F9EED-CB18-2547-BFB9-10AA9823DAE6}" dt="2020-08-16T13:00:34.695" v="27" actId="478"/>
          <ac:picMkLst>
            <pc:docMk/>
            <pc:sldMk cId="1807355381" sldId="407"/>
            <ac:picMk id="2" creationId="{CB01B685-32E9-3C44-B2F0-4938EC7B4415}"/>
          </ac:picMkLst>
        </pc:picChg>
      </pc:sldChg>
      <pc:sldChg chg="delSp delAnim">
        <pc:chgData name="Vu Quang Hung" userId="643b8ed8-aa48-4419-b5cf-69e7390caf28" providerId="ADAL" clId="{E64F9EED-CB18-2547-BFB9-10AA9823DAE6}" dt="2020-08-16T13:00:40.625" v="29" actId="478"/>
        <pc:sldMkLst>
          <pc:docMk/>
          <pc:sldMk cId="2704978936" sldId="408"/>
        </pc:sldMkLst>
        <pc:picChg chg="del">
          <ac:chgData name="Vu Quang Hung" userId="643b8ed8-aa48-4419-b5cf-69e7390caf28" providerId="ADAL" clId="{E64F9EED-CB18-2547-BFB9-10AA9823DAE6}" dt="2020-08-16T13:00:40.625" v="29" actId="478"/>
          <ac:picMkLst>
            <pc:docMk/>
            <pc:sldMk cId="2704978936" sldId="408"/>
            <ac:picMk id="3" creationId="{8F4D8ECC-F26C-1744-92E7-4CDBCA351C5F}"/>
          </ac:picMkLst>
        </pc:picChg>
      </pc:sldChg>
      <pc:sldChg chg="delSp delAnim">
        <pc:chgData name="Vu Quang Hung" userId="643b8ed8-aa48-4419-b5cf-69e7390caf28" providerId="ADAL" clId="{E64F9EED-CB18-2547-BFB9-10AA9823DAE6}" dt="2020-08-16T13:00:46.071" v="31" actId="478"/>
        <pc:sldMkLst>
          <pc:docMk/>
          <pc:sldMk cId="2163554013" sldId="409"/>
        </pc:sldMkLst>
        <pc:picChg chg="del">
          <ac:chgData name="Vu Quang Hung" userId="643b8ed8-aa48-4419-b5cf-69e7390caf28" providerId="ADAL" clId="{E64F9EED-CB18-2547-BFB9-10AA9823DAE6}" dt="2020-08-16T13:00:46.071" v="31" actId="478"/>
          <ac:picMkLst>
            <pc:docMk/>
            <pc:sldMk cId="2163554013" sldId="409"/>
            <ac:picMk id="2" creationId="{7B1CF70A-CB91-8943-9B85-85563070FCC3}"/>
          </ac:picMkLst>
        </pc:picChg>
      </pc:sldChg>
      <pc:sldChg chg="delSp delAnim">
        <pc:chgData name="Vu Quang Hung" userId="643b8ed8-aa48-4419-b5cf-69e7390caf28" providerId="ADAL" clId="{E64F9EED-CB18-2547-BFB9-10AA9823DAE6}" dt="2020-08-16T13:00:49.037" v="32" actId="478"/>
        <pc:sldMkLst>
          <pc:docMk/>
          <pc:sldMk cId="1918043552" sldId="410"/>
        </pc:sldMkLst>
        <pc:picChg chg="del">
          <ac:chgData name="Vu Quang Hung" userId="643b8ed8-aa48-4419-b5cf-69e7390caf28" providerId="ADAL" clId="{E64F9EED-CB18-2547-BFB9-10AA9823DAE6}" dt="2020-08-16T13:00:49.037" v="32" actId="478"/>
          <ac:picMkLst>
            <pc:docMk/>
            <pc:sldMk cId="1918043552" sldId="410"/>
            <ac:picMk id="3" creationId="{E9FF232C-04C6-EE49-BB7B-CA68849A7125}"/>
          </ac:picMkLst>
        </pc:picChg>
      </pc:sldChg>
      <pc:sldChg chg="delSp delAnim">
        <pc:chgData name="Vu Quang Hung" userId="643b8ed8-aa48-4419-b5cf-69e7390caf28" providerId="ADAL" clId="{E64F9EED-CB18-2547-BFB9-10AA9823DAE6}" dt="2020-08-16T13:00:52.273" v="33" actId="478"/>
        <pc:sldMkLst>
          <pc:docMk/>
          <pc:sldMk cId="613988973" sldId="411"/>
        </pc:sldMkLst>
        <pc:picChg chg="del">
          <ac:chgData name="Vu Quang Hung" userId="643b8ed8-aa48-4419-b5cf-69e7390caf28" providerId="ADAL" clId="{E64F9EED-CB18-2547-BFB9-10AA9823DAE6}" dt="2020-08-16T13:00:52.273" v="33" actId="478"/>
          <ac:picMkLst>
            <pc:docMk/>
            <pc:sldMk cId="613988973" sldId="411"/>
            <ac:picMk id="2" creationId="{2C729358-110D-1F4E-B8B8-E5EC55575264}"/>
          </ac:picMkLst>
        </pc:picChg>
      </pc:sldChg>
      <pc:sldChg chg="delSp delAnim">
        <pc:chgData name="Vu Quang Hung" userId="643b8ed8-aa48-4419-b5cf-69e7390caf28" providerId="ADAL" clId="{E64F9EED-CB18-2547-BFB9-10AA9823DAE6}" dt="2020-08-16T12:59:16.983" v="3" actId="478"/>
        <pc:sldMkLst>
          <pc:docMk/>
          <pc:sldMk cId="1245753163" sldId="412"/>
        </pc:sldMkLst>
        <pc:picChg chg="del">
          <ac:chgData name="Vu Quang Hung" userId="643b8ed8-aa48-4419-b5cf-69e7390caf28" providerId="ADAL" clId="{E64F9EED-CB18-2547-BFB9-10AA9823DAE6}" dt="2020-08-16T12:59:16.983" v="3" actId="478"/>
          <ac:picMkLst>
            <pc:docMk/>
            <pc:sldMk cId="1245753163" sldId="412"/>
            <ac:picMk id="4" creationId="{CF824E77-CE7E-824D-A942-C6376779D9DE}"/>
          </ac:picMkLst>
        </pc:picChg>
      </pc:sldChg>
      <pc:sldChg chg="delSp delAnim">
        <pc:chgData name="Vu Quang Hung" userId="643b8ed8-aa48-4419-b5cf-69e7390caf28" providerId="ADAL" clId="{E64F9EED-CB18-2547-BFB9-10AA9823DAE6}" dt="2020-08-16T12:59:19.796" v="4" actId="478"/>
        <pc:sldMkLst>
          <pc:docMk/>
          <pc:sldMk cId="2084068036" sldId="413"/>
        </pc:sldMkLst>
        <pc:picChg chg="del">
          <ac:chgData name="Vu Quang Hung" userId="643b8ed8-aa48-4419-b5cf-69e7390caf28" providerId="ADAL" clId="{E64F9EED-CB18-2547-BFB9-10AA9823DAE6}" dt="2020-08-16T12:59:19.796" v="4" actId="478"/>
          <ac:picMkLst>
            <pc:docMk/>
            <pc:sldMk cId="2084068036" sldId="413"/>
            <ac:picMk id="5" creationId="{CACE96C2-E039-BD46-BF19-5927C5F980A1}"/>
          </ac:picMkLst>
        </pc:picChg>
      </pc:sldChg>
      <pc:sldChg chg="delSp delAnim">
        <pc:chgData name="Vu Quang Hung" userId="643b8ed8-aa48-4419-b5cf-69e7390caf28" providerId="ADAL" clId="{E64F9EED-CB18-2547-BFB9-10AA9823DAE6}" dt="2020-08-16T12:59:22.700" v="5" actId="478"/>
        <pc:sldMkLst>
          <pc:docMk/>
          <pc:sldMk cId="332220699" sldId="414"/>
        </pc:sldMkLst>
        <pc:picChg chg="del">
          <ac:chgData name="Vu Quang Hung" userId="643b8ed8-aa48-4419-b5cf-69e7390caf28" providerId="ADAL" clId="{E64F9EED-CB18-2547-BFB9-10AA9823DAE6}" dt="2020-08-16T12:59:22.700" v="5" actId="478"/>
          <ac:picMkLst>
            <pc:docMk/>
            <pc:sldMk cId="332220699" sldId="414"/>
            <ac:picMk id="5" creationId="{CB19F32C-4B67-D440-82D8-E1E997C4584F}"/>
          </ac:picMkLst>
        </pc:picChg>
      </pc:sldChg>
      <pc:sldChg chg="delSp delAnim">
        <pc:chgData name="Vu Quang Hung" userId="643b8ed8-aa48-4419-b5cf-69e7390caf28" providerId="ADAL" clId="{E64F9EED-CB18-2547-BFB9-10AA9823DAE6}" dt="2020-08-16T12:59:25.898" v="6" actId="478"/>
        <pc:sldMkLst>
          <pc:docMk/>
          <pc:sldMk cId="2168690343" sldId="415"/>
        </pc:sldMkLst>
        <pc:picChg chg="del">
          <ac:chgData name="Vu Quang Hung" userId="643b8ed8-aa48-4419-b5cf-69e7390caf28" providerId="ADAL" clId="{E64F9EED-CB18-2547-BFB9-10AA9823DAE6}" dt="2020-08-16T12:59:25.898" v="6" actId="478"/>
          <ac:picMkLst>
            <pc:docMk/>
            <pc:sldMk cId="2168690343" sldId="415"/>
            <ac:picMk id="4" creationId="{BAEF0FEC-CAEF-B241-B8CC-832F1174866C}"/>
          </ac:picMkLst>
        </pc:picChg>
      </pc:sldChg>
      <pc:sldChg chg="delSp delAnim">
        <pc:chgData name="Vu Quang Hung" userId="643b8ed8-aa48-4419-b5cf-69e7390caf28" providerId="ADAL" clId="{E64F9EED-CB18-2547-BFB9-10AA9823DAE6}" dt="2020-08-16T12:59:28.875" v="7" actId="478"/>
        <pc:sldMkLst>
          <pc:docMk/>
          <pc:sldMk cId="1819875112" sldId="416"/>
        </pc:sldMkLst>
        <pc:picChg chg="del">
          <ac:chgData name="Vu Quang Hung" userId="643b8ed8-aa48-4419-b5cf-69e7390caf28" providerId="ADAL" clId="{E64F9EED-CB18-2547-BFB9-10AA9823DAE6}" dt="2020-08-16T12:59:28.875" v="7" actId="478"/>
          <ac:picMkLst>
            <pc:docMk/>
            <pc:sldMk cId="1819875112" sldId="416"/>
            <ac:picMk id="4" creationId="{BF693760-6B7F-204A-AF36-76DAFDF0D10A}"/>
          </ac:picMkLst>
        </pc:picChg>
      </pc:sldChg>
      <pc:sldChg chg="delSp delAnim">
        <pc:chgData name="Vu Quang Hung" userId="643b8ed8-aa48-4419-b5cf-69e7390caf28" providerId="ADAL" clId="{E64F9EED-CB18-2547-BFB9-10AA9823DAE6}" dt="2020-08-16T12:59:31.848" v="8" actId="478"/>
        <pc:sldMkLst>
          <pc:docMk/>
          <pc:sldMk cId="2345616777" sldId="417"/>
        </pc:sldMkLst>
        <pc:picChg chg="del">
          <ac:chgData name="Vu Quang Hung" userId="643b8ed8-aa48-4419-b5cf-69e7390caf28" providerId="ADAL" clId="{E64F9EED-CB18-2547-BFB9-10AA9823DAE6}" dt="2020-08-16T12:59:31.848" v="8" actId="478"/>
          <ac:picMkLst>
            <pc:docMk/>
            <pc:sldMk cId="2345616777" sldId="417"/>
            <ac:picMk id="4" creationId="{954552FA-F8BC-0348-9480-ABABE3101309}"/>
          </ac:picMkLst>
        </pc:picChg>
      </pc:sldChg>
      <pc:sldChg chg="delSp delAnim">
        <pc:chgData name="Vu Quang Hung" userId="643b8ed8-aa48-4419-b5cf-69e7390caf28" providerId="ADAL" clId="{E64F9EED-CB18-2547-BFB9-10AA9823DAE6}" dt="2020-08-16T12:59:37.761" v="10" actId="478"/>
        <pc:sldMkLst>
          <pc:docMk/>
          <pc:sldMk cId="3523534612" sldId="418"/>
        </pc:sldMkLst>
        <pc:picChg chg="del">
          <ac:chgData name="Vu Quang Hung" userId="643b8ed8-aa48-4419-b5cf-69e7390caf28" providerId="ADAL" clId="{E64F9EED-CB18-2547-BFB9-10AA9823DAE6}" dt="2020-08-16T12:59:37.761" v="10" actId="478"/>
          <ac:picMkLst>
            <pc:docMk/>
            <pc:sldMk cId="3523534612" sldId="418"/>
            <ac:picMk id="5" creationId="{50D2D2B3-962D-FA48-BCA4-687131D2742F}"/>
          </ac:picMkLst>
        </pc:picChg>
      </pc:sldChg>
      <pc:sldChg chg="delSp delAnim">
        <pc:chgData name="Vu Quang Hung" userId="643b8ed8-aa48-4419-b5cf-69e7390caf28" providerId="ADAL" clId="{E64F9EED-CB18-2547-BFB9-10AA9823DAE6}" dt="2020-08-16T12:59:40.419" v="11" actId="478"/>
        <pc:sldMkLst>
          <pc:docMk/>
          <pc:sldMk cId="1230416986" sldId="419"/>
        </pc:sldMkLst>
        <pc:picChg chg="del">
          <ac:chgData name="Vu Quang Hung" userId="643b8ed8-aa48-4419-b5cf-69e7390caf28" providerId="ADAL" clId="{E64F9EED-CB18-2547-BFB9-10AA9823DAE6}" dt="2020-08-16T12:59:40.419" v="11" actId="478"/>
          <ac:picMkLst>
            <pc:docMk/>
            <pc:sldMk cId="1230416986" sldId="419"/>
            <ac:picMk id="4" creationId="{8EC10679-5F10-184D-A267-B81D2C375E19}"/>
          </ac:picMkLst>
        </pc:picChg>
      </pc:sldChg>
      <pc:sldChg chg="delSp delAnim">
        <pc:chgData name="Vu Quang Hung" userId="643b8ed8-aa48-4419-b5cf-69e7390caf28" providerId="ADAL" clId="{E64F9EED-CB18-2547-BFB9-10AA9823DAE6}" dt="2020-08-16T12:59:34.823" v="9" actId="478"/>
        <pc:sldMkLst>
          <pc:docMk/>
          <pc:sldMk cId="3160131373" sldId="420"/>
        </pc:sldMkLst>
        <pc:picChg chg="del">
          <ac:chgData name="Vu Quang Hung" userId="643b8ed8-aa48-4419-b5cf-69e7390caf28" providerId="ADAL" clId="{E64F9EED-CB18-2547-BFB9-10AA9823DAE6}" dt="2020-08-16T12:59:34.823" v="9" actId="478"/>
          <ac:picMkLst>
            <pc:docMk/>
            <pc:sldMk cId="3160131373" sldId="420"/>
            <ac:picMk id="5" creationId="{3011E1CD-7816-7442-8EDB-B36FE917B029}"/>
          </ac:picMkLst>
        </pc:picChg>
      </pc:sldChg>
      <pc:sldChg chg="delSp delAnim">
        <pc:chgData name="Vu Quang Hung" userId="643b8ed8-aa48-4419-b5cf-69e7390caf28" providerId="ADAL" clId="{E64F9EED-CB18-2547-BFB9-10AA9823DAE6}" dt="2020-08-16T12:59:43.344" v="12" actId="478"/>
        <pc:sldMkLst>
          <pc:docMk/>
          <pc:sldMk cId="2317137646" sldId="421"/>
        </pc:sldMkLst>
        <pc:picChg chg="del">
          <ac:chgData name="Vu Quang Hung" userId="643b8ed8-aa48-4419-b5cf-69e7390caf28" providerId="ADAL" clId="{E64F9EED-CB18-2547-BFB9-10AA9823DAE6}" dt="2020-08-16T12:59:43.344" v="12" actId="478"/>
          <ac:picMkLst>
            <pc:docMk/>
            <pc:sldMk cId="2317137646" sldId="421"/>
            <ac:picMk id="6" creationId="{D248DEDD-6D81-564D-AD92-6396B9BDD4DF}"/>
          </ac:picMkLst>
        </pc:picChg>
      </pc:sldChg>
      <pc:sldChg chg="delSp delAnim">
        <pc:chgData name="Vu Quang Hung" userId="643b8ed8-aa48-4419-b5cf-69e7390caf28" providerId="ADAL" clId="{E64F9EED-CB18-2547-BFB9-10AA9823DAE6}" dt="2020-08-16T12:59:46.639" v="13" actId="478"/>
        <pc:sldMkLst>
          <pc:docMk/>
          <pc:sldMk cId="3620891660" sldId="422"/>
        </pc:sldMkLst>
        <pc:picChg chg="del">
          <ac:chgData name="Vu Quang Hung" userId="643b8ed8-aa48-4419-b5cf-69e7390caf28" providerId="ADAL" clId="{E64F9EED-CB18-2547-BFB9-10AA9823DAE6}" dt="2020-08-16T12:59:46.639" v="13" actId="478"/>
          <ac:picMkLst>
            <pc:docMk/>
            <pc:sldMk cId="3620891660" sldId="422"/>
            <ac:picMk id="9" creationId="{A2BD1C22-F4C1-0446-B3FB-82B96A454558}"/>
          </ac:picMkLst>
        </pc:picChg>
      </pc:sldChg>
      <pc:sldChg chg="delSp delAnim">
        <pc:chgData name="Vu Quang Hung" userId="643b8ed8-aa48-4419-b5cf-69e7390caf28" providerId="ADAL" clId="{E64F9EED-CB18-2547-BFB9-10AA9823DAE6}" dt="2020-08-16T12:59:49.341" v="14" actId="478"/>
        <pc:sldMkLst>
          <pc:docMk/>
          <pc:sldMk cId="2461668749" sldId="423"/>
        </pc:sldMkLst>
        <pc:picChg chg="del">
          <ac:chgData name="Vu Quang Hung" userId="643b8ed8-aa48-4419-b5cf-69e7390caf28" providerId="ADAL" clId="{E64F9EED-CB18-2547-BFB9-10AA9823DAE6}" dt="2020-08-16T12:59:49.341" v="14" actId="478"/>
          <ac:picMkLst>
            <pc:docMk/>
            <pc:sldMk cId="2461668749" sldId="423"/>
            <ac:picMk id="5" creationId="{5DA3D6A7-204D-A840-A7B6-FFB0CDD4380F}"/>
          </ac:picMkLst>
        </pc:picChg>
      </pc:sldChg>
      <pc:sldChg chg="delSp delAnim">
        <pc:chgData name="Vu Quang Hung" userId="643b8ed8-aa48-4419-b5cf-69e7390caf28" providerId="ADAL" clId="{E64F9EED-CB18-2547-BFB9-10AA9823DAE6}" dt="2020-08-16T12:59:54.847" v="15" actId="478"/>
        <pc:sldMkLst>
          <pc:docMk/>
          <pc:sldMk cId="3133284739" sldId="424"/>
        </pc:sldMkLst>
        <pc:picChg chg="del">
          <ac:chgData name="Vu Quang Hung" userId="643b8ed8-aa48-4419-b5cf-69e7390caf28" providerId="ADAL" clId="{E64F9EED-CB18-2547-BFB9-10AA9823DAE6}" dt="2020-08-16T12:59:54.847" v="15" actId="478"/>
          <ac:picMkLst>
            <pc:docMk/>
            <pc:sldMk cId="3133284739" sldId="424"/>
            <ac:picMk id="5" creationId="{F5AE1916-E2E3-7941-9278-D4D4240C47EC}"/>
          </ac:picMkLst>
        </pc:picChg>
      </pc:sldChg>
      <pc:sldChg chg="delSp delAnim">
        <pc:chgData name="Vu Quang Hung" userId="643b8ed8-aa48-4419-b5cf-69e7390caf28" providerId="ADAL" clId="{E64F9EED-CB18-2547-BFB9-10AA9823DAE6}" dt="2020-08-16T12:59:58.794" v="16" actId="478"/>
        <pc:sldMkLst>
          <pc:docMk/>
          <pc:sldMk cId="1879896754" sldId="425"/>
        </pc:sldMkLst>
        <pc:picChg chg="del">
          <ac:chgData name="Vu Quang Hung" userId="643b8ed8-aa48-4419-b5cf-69e7390caf28" providerId="ADAL" clId="{E64F9EED-CB18-2547-BFB9-10AA9823DAE6}" dt="2020-08-16T12:59:58.794" v="16" actId="478"/>
          <ac:picMkLst>
            <pc:docMk/>
            <pc:sldMk cId="1879896754" sldId="425"/>
            <ac:picMk id="6" creationId="{F9013546-21B5-FF4A-AB01-E5D537C1F087}"/>
          </ac:picMkLst>
        </pc:picChg>
      </pc:sldChg>
      <pc:sldChg chg="delSp delAnim">
        <pc:chgData name="Vu Quang Hung" userId="643b8ed8-aa48-4419-b5cf-69e7390caf28" providerId="ADAL" clId="{E64F9EED-CB18-2547-BFB9-10AA9823DAE6}" dt="2020-08-16T13:00:01.691" v="17" actId="478"/>
        <pc:sldMkLst>
          <pc:docMk/>
          <pc:sldMk cId="1121985874" sldId="426"/>
        </pc:sldMkLst>
        <pc:picChg chg="del">
          <ac:chgData name="Vu Quang Hung" userId="643b8ed8-aa48-4419-b5cf-69e7390caf28" providerId="ADAL" clId="{E64F9EED-CB18-2547-BFB9-10AA9823DAE6}" dt="2020-08-16T13:00:01.691" v="17" actId="478"/>
          <ac:picMkLst>
            <pc:docMk/>
            <pc:sldMk cId="1121985874" sldId="426"/>
            <ac:picMk id="8" creationId="{999E0E86-B612-EB4C-845B-3F57E10A9D6D}"/>
          </ac:picMkLst>
        </pc:picChg>
      </pc:sldChg>
      <pc:sldChg chg="delSp delAnim">
        <pc:chgData name="Vu Quang Hung" userId="643b8ed8-aa48-4419-b5cf-69e7390caf28" providerId="ADAL" clId="{E64F9EED-CB18-2547-BFB9-10AA9823DAE6}" dt="2020-08-16T13:00:12.683" v="20" actId="478"/>
        <pc:sldMkLst>
          <pc:docMk/>
          <pc:sldMk cId="2250071686" sldId="427"/>
        </pc:sldMkLst>
        <pc:picChg chg="del">
          <ac:chgData name="Vu Quang Hung" userId="643b8ed8-aa48-4419-b5cf-69e7390caf28" providerId="ADAL" clId="{E64F9EED-CB18-2547-BFB9-10AA9823DAE6}" dt="2020-08-16T13:00:12.683" v="20" actId="478"/>
          <ac:picMkLst>
            <pc:docMk/>
            <pc:sldMk cId="2250071686" sldId="427"/>
            <ac:picMk id="6" creationId="{65C564EC-C3A9-BC44-A17B-8990849B89F4}"/>
          </ac:picMkLst>
        </pc:picChg>
      </pc:sldChg>
      <pc:sldChg chg="delSp delAnim">
        <pc:chgData name="Vu Quang Hung" userId="643b8ed8-aa48-4419-b5cf-69e7390caf28" providerId="ADAL" clId="{E64F9EED-CB18-2547-BFB9-10AA9823DAE6}" dt="2020-08-16T13:00:15.658" v="21" actId="478"/>
        <pc:sldMkLst>
          <pc:docMk/>
          <pc:sldMk cId="347682836" sldId="428"/>
        </pc:sldMkLst>
        <pc:picChg chg="del">
          <ac:chgData name="Vu Quang Hung" userId="643b8ed8-aa48-4419-b5cf-69e7390caf28" providerId="ADAL" clId="{E64F9EED-CB18-2547-BFB9-10AA9823DAE6}" dt="2020-08-16T13:00:15.658" v="21" actId="478"/>
          <ac:picMkLst>
            <pc:docMk/>
            <pc:sldMk cId="347682836" sldId="428"/>
            <ac:picMk id="4" creationId="{C23C8F51-0648-004E-8790-1DCEF78B10C3}"/>
          </ac:picMkLst>
        </pc:picChg>
      </pc:sldChg>
      <pc:sldChg chg="delSp delAnim">
        <pc:chgData name="Vu Quang Hung" userId="643b8ed8-aa48-4419-b5cf-69e7390caf28" providerId="ADAL" clId="{E64F9EED-CB18-2547-BFB9-10AA9823DAE6}" dt="2020-08-16T13:00:18.714" v="22" actId="478"/>
        <pc:sldMkLst>
          <pc:docMk/>
          <pc:sldMk cId="1038996453" sldId="429"/>
        </pc:sldMkLst>
        <pc:picChg chg="del">
          <ac:chgData name="Vu Quang Hung" userId="643b8ed8-aa48-4419-b5cf-69e7390caf28" providerId="ADAL" clId="{E64F9EED-CB18-2547-BFB9-10AA9823DAE6}" dt="2020-08-16T13:00:18.714" v="22" actId="478"/>
          <ac:picMkLst>
            <pc:docMk/>
            <pc:sldMk cId="1038996453" sldId="429"/>
            <ac:picMk id="3" creationId="{6CA63F1B-954D-6046-8CBA-6EDF94D8B635}"/>
          </ac:picMkLst>
        </pc:picChg>
      </pc:sldChg>
      <pc:sldChg chg="delSp delAnim">
        <pc:chgData name="Vu Quang Hung" userId="643b8ed8-aa48-4419-b5cf-69e7390caf28" providerId="ADAL" clId="{E64F9EED-CB18-2547-BFB9-10AA9823DAE6}" dt="2020-08-16T13:00:21.388" v="23" actId="478"/>
        <pc:sldMkLst>
          <pc:docMk/>
          <pc:sldMk cId="3920867063" sldId="430"/>
        </pc:sldMkLst>
        <pc:picChg chg="del">
          <ac:chgData name="Vu Quang Hung" userId="643b8ed8-aa48-4419-b5cf-69e7390caf28" providerId="ADAL" clId="{E64F9EED-CB18-2547-BFB9-10AA9823DAE6}" dt="2020-08-16T13:00:21.388" v="23" actId="478"/>
          <ac:picMkLst>
            <pc:docMk/>
            <pc:sldMk cId="3920867063" sldId="430"/>
            <ac:picMk id="2" creationId="{541050D3-2317-4141-A010-02B753084BB9}"/>
          </ac:picMkLst>
        </pc:picChg>
      </pc:sldChg>
      <pc:sldChg chg="delSp delAnim">
        <pc:chgData name="Vu Quang Hung" userId="643b8ed8-aa48-4419-b5cf-69e7390caf28" providerId="ADAL" clId="{E64F9EED-CB18-2547-BFB9-10AA9823DAE6}" dt="2020-08-16T13:00:10.026" v="19" actId="478"/>
        <pc:sldMkLst>
          <pc:docMk/>
          <pc:sldMk cId="2100970938" sldId="431"/>
        </pc:sldMkLst>
        <pc:picChg chg="del">
          <ac:chgData name="Vu Quang Hung" userId="643b8ed8-aa48-4419-b5cf-69e7390caf28" providerId="ADAL" clId="{E64F9EED-CB18-2547-BFB9-10AA9823DAE6}" dt="2020-08-16T13:00:10.026" v="19" actId="478"/>
          <ac:picMkLst>
            <pc:docMk/>
            <pc:sldMk cId="2100970938" sldId="431"/>
            <ac:picMk id="9" creationId="{85C6F69A-72D1-C741-B452-8218D710A732}"/>
          </ac:picMkLst>
        </pc:picChg>
      </pc:sldChg>
      <pc:sldChg chg="delSp delAnim">
        <pc:chgData name="Vu Quang Hung" userId="643b8ed8-aa48-4419-b5cf-69e7390caf28" providerId="ADAL" clId="{E64F9EED-CB18-2547-BFB9-10AA9823DAE6}" dt="2020-08-16T13:00:04.585" v="18" actId="478"/>
        <pc:sldMkLst>
          <pc:docMk/>
          <pc:sldMk cId="1509678948" sldId="432"/>
        </pc:sldMkLst>
        <pc:picChg chg="del">
          <ac:chgData name="Vu Quang Hung" userId="643b8ed8-aa48-4419-b5cf-69e7390caf28" providerId="ADAL" clId="{E64F9EED-CB18-2547-BFB9-10AA9823DAE6}" dt="2020-08-16T13:00:04.585" v="18" actId="478"/>
          <ac:picMkLst>
            <pc:docMk/>
            <pc:sldMk cId="1509678948" sldId="432"/>
            <ac:picMk id="8" creationId="{E5E90577-67F2-DB4A-82E8-EC70ABCF10F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6950403-B77A-864A-A432-5E101F886A15}"/>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en-AU"/>
          </a:p>
        </p:txBody>
      </p:sp>
      <p:sp>
        <p:nvSpPr>
          <p:cNvPr id="3" name="Date Placeholder 2">
            <a:extLst>
              <a:ext uri="{FF2B5EF4-FFF2-40B4-BE49-F238E27FC236}">
                <a16:creationId xmlns:a16="http://schemas.microsoft.com/office/drawing/2014/main" id="{D0E49590-2C31-F94C-922C-E0E2D61AA671}"/>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D6301271-57E3-AA4A-9355-E71835DAE47F}" type="datetimeFigureOut">
              <a:rPr lang="en-AU"/>
              <a:pPr>
                <a:defRPr/>
              </a:pPr>
              <a:t>24/06/2021</a:t>
            </a:fld>
            <a:endParaRPr lang="en-AU"/>
          </a:p>
        </p:txBody>
      </p:sp>
      <p:sp>
        <p:nvSpPr>
          <p:cNvPr id="4" name="Slide Image Placeholder 3">
            <a:extLst>
              <a:ext uri="{FF2B5EF4-FFF2-40B4-BE49-F238E27FC236}">
                <a16:creationId xmlns:a16="http://schemas.microsoft.com/office/drawing/2014/main" id="{3028568D-A8D4-F042-A571-2C7FB17E0419}"/>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AU" noProof="0"/>
          </a:p>
        </p:txBody>
      </p:sp>
      <p:sp>
        <p:nvSpPr>
          <p:cNvPr id="5" name="Notes Placeholder 4">
            <a:extLst>
              <a:ext uri="{FF2B5EF4-FFF2-40B4-BE49-F238E27FC236}">
                <a16:creationId xmlns:a16="http://schemas.microsoft.com/office/drawing/2014/main" id="{8807D98D-99DD-F749-9C63-38974212ECA4}"/>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6" name="Footer Placeholder 5">
            <a:extLst>
              <a:ext uri="{FF2B5EF4-FFF2-40B4-BE49-F238E27FC236}">
                <a16:creationId xmlns:a16="http://schemas.microsoft.com/office/drawing/2014/main" id="{CA6881A8-62C1-CC4E-BC35-82A6612A00E3}"/>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en-AU"/>
          </a:p>
        </p:txBody>
      </p:sp>
      <p:sp>
        <p:nvSpPr>
          <p:cNvPr id="7" name="Slide Number Placeholder 6">
            <a:extLst>
              <a:ext uri="{FF2B5EF4-FFF2-40B4-BE49-F238E27FC236}">
                <a16:creationId xmlns:a16="http://schemas.microsoft.com/office/drawing/2014/main" id="{E2FA5B1E-6007-7F41-B0E5-194B2335170C}"/>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81AB3FD-488C-964C-98B3-DB715FD5CFA3}"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81AB3FD-488C-964C-98B3-DB715FD5CFA3}" type="slidenum">
              <a:rPr lang="en-AU" altLang="en-US" smtClean="0"/>
              <a:pPr>
                <a:defRPr/>
              </a:pPr>
              <a:t>20</a:t>
            </a:fld>
            <a:endParaRPr lang="en-AU" altLang="en-US"/>
          </a:p>
        </p:txBody>
      </p:sp>
    </p:spTree>
    <p:extLst>
      <p:ext uri="{BB962C8B-B14F-4D97-AF65-F5344CB8AC3E}">
        <p14:creationId xmlns:p14="http://schemas.microsoft.com/office/powerpoint/2010/main" val="982698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Grade I can also be defined as acute cholecystitis in a healthy</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patient with no organ dysfunction and mild inflammatory changes in the gallbladder, making cholecystectomy a safe and low-risk operative procedure.</a:t>
            </a:r>
            <a:br>
              <a:rPr lang="en-US"/>
            </a:br>
            <a:endParaRPr lang="en-US"/>
          </a:p>
        </p:txBody>
      </p:sp>
      <p:sp>
        <p:nvSpPr>
          <p:cNvPr id="4" name="Slide Number Placeholder 3"/>
          <p:cNvSpPr>
            <a:spLocks noGrp="1"/>
          </p:cNvSpPr>
          <p:nvPr>
            <p:ph type="sldNum" sz="quarter" idx="10"/>
          </p:nvPr>
        </p:nvSpPr>
        <p:spPr/>
        <p:txBody>
          <a:bodyPr/>
          <a:lstStyle/>
          <a:p>
            <a:pPr>
              <a:defRPr/>
            </a:pPr>
            <a:fld id="{C81AB3FD-488C-964C-98B3-DB715FD5CFA3}" type="slidenum">
              <a:rPr lang="en-AU" altLang="en-US" smtClean="0"/>
              <a:pPr>
                <a:defRPr/>
              </a:pPr>
              <a:t>23</a:t>
            </a:fld>
            <a:endParaRPr lang="en-AU" altLang="en-US"/>
          </a:p>
        </p:txBody>
      </p:sp>
    </p:spTree>
    <p:extLst>
      <p:ext uri="{BB962C8B-B14F-4D97-AF65-F5344CB8AC3E}">
        <p14:creationId xmlns:p14="http://schemas.microsoft.com/office/powerpoint/2010/main" val="4222955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a:t>
            </a:r>
          </a:p>
        </p:txBody>
      </p:sp>
      <p:sp>
        <p:nvSpPr>
          <p:cNvPr id="4" name="Slide Number Placeholder 3"/>
          <p:cNvSpPr>
            <a:spLocks noGrp="1"/>
          </p:cNvSpPr>
          <p:nvPr>
            <p:ph type="sldNum" sz="quarter" idx="10"/>
          </p:nvPr>
        </p:nvSpPr>
        <p:spPr/>
        <p:txBody>
          <a:bodyPr/>
          <a:lstStyle/>
          <a:p>
            <a:pPr>
              <a:defRPr/>
            </a:pPr>
            <a:fld id="{C81AB3FD-488C-964C-98B3-DB715FD5CFA3}" type="slidenum">
              <a:rPr lang="en-AU" altLang="en-US" smtClean="0"/>
              <a:pPr>
                <a:defRPr/>
              </a:pPr>
              <a:t>27</a:t>
            </a:fld>
            <a:endParaRPr lang="en-AU" altLang="en-US"/>
          </a:p>
        </p:txBody>
      </p:sp>
    </p:spTree>
    <p:extLst>
      <p:ext uri="{BB962C8B-B14F-4D97-AF65-F5344CB8AC3E}">
        <p14:creationId xmlns:p14="http://schemas.microsoft.com/office/powerpoint/2010/main" val="81695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926F09-0DE9-BF4E-9E8C-B1B121713F35}"/>
              </a:ext>
            </a:extLst>
          </p:cNvPr>
          <p:cNvSpPr/>
          <p:nvPr/>
        </p:nvSpPr>
        <p:spPr>
          <a:xfrm>
            <a:off x="0" y="0"/>
            <a:ext cx="365125" cy="6854825"/>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5" name="Rectangle 4">
            <a:extLst>
              <a:ext uri="{FF2B5EF4-FFF2-40B4-BE49-F238E27FC236}">
                <a16:creationId xmlns:a16="http://schemas.microsoft.com/office/drawing/2014/main" id="{4F7DEFB9-3CA9-1640-BFAA-2A3E93DE85D1}"/>
              </a:ext>
            </a:extLst>
          </p:cNvPr>
          <p:cNvSpPr/>
          <p:nvPr/>
        </p:nvSpPr>
        <p:spPr>
          <a:xfrm>
            <a:off x="309563" y="681038"/>
            <a:ext cx="46037"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6" name="Rectangle 5">
            <a:extLst>
              <a:ext uri="{FF2B5EF4-FFF2-40B4-BE49-F238E27FC236}">
                <a16:creationId xmlns:a16="http://schemas.microsoft.com/office/drawing/2014/main" id="{1ECDC1E3-9130-634D-9437-088F6EEFA827}"/>
              </a:ext>
            </a:extLst>
          </p:cNvPr>
          <p:cNvSpPr/>
          <p:nvPr/>
        </p:nvSpPr>
        <p:spPr>
          <a:xfrm>
            <a:off x="268288" y="681038"/>
            <a:ext cx="2857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7" name="Rectangle 6">
            <a:extLst>
              <a:ext uri="{FF2B5EF4-FFF2-40B4-BE49-F238E27FC236}">
                <a16:creationId xmlns:a16="http://schemas.microsoft.com/office/drawing/2014/main" id="{522B5B0A-F888-B547-AE0D-678D9DA51661}"/>
              </a:ext>
            </a:extLst>
          </p:cNvPr>
          <p:cNvSpPr/>
          <p:nvPr/>
        </p:nvSpPr>
        <p:spPr>
          <a:xfrm>
            <a:off x="249238"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0" name="Rectangle 9">
            <a:extLst>
              <a:ext uri="{FF2B5EF4-FFF2-40B4-BE49-F238E27FC236}">
                <a16:creationId xmlns:a16="http://schemas.microsoft.com/office/drawing/2014/main" id="{A1DFDBFD-65F0-C049-9D8F-A10D59E2B6B4}"/>
              </a:ext>
            </a:extLst>
          </p:cNvPr>
          <p:cNvSpPr/>
          <p:nvPr/>
        </p:nvSpPr>
        <p:spPr>
          <a:xfrm>
            <a:off x="222250" y="681038"/>
            <a:ext cx="7938"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1" name="Rectangle 10">
            <a:extLst>
              <a:ext uri="{FF2B5EF4-FFF2-40B4-BE49-F238E27FC236}">
                <a16:creationId xmlns:a16="http://schemas.microsoft.com/office/drawing/2014/main" id="{51BEB1B6-D427-2F47-B7BB-88631D90932A}"/>
              </a:ext>
            </a:extLst>
          </p:cNvPr>
          <p:cNvSpPr/>
          <p:nvPr/>
        </p:nvSpPr>
        <p:spPr>
          <a:xfrm>
            <a:off x="255588" y="5046663"/>
            <a:ext cx="73025" cy="16922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2" name="Rectangle 11">
            <a:extLst>
              <a:ext uri="{FF2B5EF4-FFF2-40B4-BE49-F238E27FC236}">
                <a16:creationId xmlns:a16="http://schemas.microsoft.com/office/drawing/2014/main" id="{C7FFECB7-ABEF-1842-AFF8-6983486D0CE3}"/>
              </a:ext>
            </a:extLst>
          </p:cNvPr>
          <p:cNvSpPr/>
          <p:nvPr/>
        </p:nvSpPr>
        <p:spPr>
          <a:xfrm>
            <a:off x="255588" y="4797425"/>
            <a:ext cx="73025"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3" name="Rectangle 12">
            <a:extLst>
              <a:ext uri="{FF2B5EF4-FFF2-40B4-BE49-F238E27FC236}">
                <a16:creationId xmlns:a16="http://schemas.microsoft.com/office/drawing/2014/main" id="{8030D4BE-A93D-3447-8DAC-09EBE47473D8}"/>
              </a:ext>
            </a:extLst>
          </p:cNvPr>
          <p:cNvSpPr/>
          <p:nvPr/>
        </p:nvSpPr>
        <p:spPr>
          <a:xfrm>
            <a:off x="255588" y="4637088"/>
            <a:ext cx="73025" cy="138112"/>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4" name="Rectangle 13">
            <a:extLst>
              <a:ext uri="{FF2B5EF4-FFF2-40B4-BE49-F238E27FC236}">
                <a16:creationId xmlns:a16="http://schemas.microsoft.com/office/drawing/2014/main" id="{C43A1700-D297-1548-913C-E34F7D5ED527}"/>
              </a:ext>
            </a:extLst>
          </p:cNvPr>
          <p:cNvSpPr/>
          <p:nvPr/>
        </p:nvSpPr>
        <p:spPr>
          <a:xfrm>
            <a:off x="255588" y="4541838"/>
            <a:ext cx="73025" cy="7461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lang="en-US"/>
              <a:t>Click to edit Master title style</a:t>
            </a:r>
          </a:p>
        </p:txBody>
      </p:sp>
      <p:sp>
        <p:nvSpPr>
          <p:cNvPr id="9" name="Subtitle 8"/>
          <p:cNvSpPr>
            <a:spLocks noGrp="1"/>
          </p:cNvSpPr>
          <p:nvPr>
            <p:ph type="subTitle" idx="1"/>
          </p:nvPr>
        </p:nvSpPr>
        <p:spPr>
          <a:xfrm>
            <a:off x="914400" y="2834640"/>
            <a:ext cx="7772400" cy="1508760"/>
          </a:xfrm>
        </p:spPr>
        <p:txBody>
          <a:bodyPr lIns="100584"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5" name="Date Placeholder 27">
            <a:extLst>
              <a:ext uri="{FF2B5EF4-FFF2-40B4-BE49-F238E27FC236}">
                <a16:creationId xmlns:a16="http://schemas.microsoft.com/office/drawing/2014/main" id="{5B1D86B7-CBA3-204E-BBD6-787A90BABC36}"/>
              </a:ext>
            </a:extLst>
          </p:cNvPr>
          <p:cNvSpPr>
            <a:spLocks noGrp="1"/>
          </p:cNvSpPr>
          <p:nvPr>
            <p:ph type="dt" sz="half" idx="10"/>
          </p:nvPr>
        </p:nvSpPr>
        <p:spPr/>
        <p:txBody>
          <a:bodyPr/>
          <a:lstStyle>
            <a:lvl1pPr>
              <a:defRPr/>
            </a:lvl1pPr>
          </a:lstStyle>
          <a:p>
            <a:pPr>
              <a:defRPr/>
            </a:pPr>
            <a:fld id="{6CB46539-B6A0-A842-B67B-62F869ECA842}" type="datetimeFigureOut">
              <a:rPr lang="en-US"/>
              <a:pPr>
                <a:defRPr/>
              </a:pPr>
              <a:t>6/24/2021</a:t>
            </a:fld>
            <a:endParaRPr lang="en-US"/>
          </a:p>
        </p:txBody>
      </p:sp>
      <p:sp>
        <p:nvSpPr>
          <p:cNvPr id="16" name="Footer Placeholder 16">
            <a:extLst>
              <a:ext uri="{FF2B5EF4-FFF2-40B4-BE49-F238E27FC236}">
                <a16:creationId xmlns:a16="http://schemas.microsoft.com/office/drawing/2014/main" id="{1B4A32FE-5593-8449-9D74-F728325549B3}"/>
              </a:ext>
            </a:extLst>
          </p:cNvPr>
          <p:cNvSpPr>
            <a:spLocks noGrp="1"/>
          </p:cNvSpPr>
          <p:nvPr>
            <p:ph type="ftr" sz="quarter" idx="11"/>
          </p:nvPr>
        </p:nvSpPr>
        <p:spPr/>
        <p:txBody>
          <a:bodyPr/>
          <a:lstStyle>
            <a:lvl1pPr>
              <a:defRPr/>
            </a:lvl1pPr>
          </a:lstStyle>
          <a:p>
            <a:pPr>
              <a:defRPr/>
            </a:pPr>
            <a:endParaRPr lang="en-US"/>
          </a:p>
        </p:txBody>
      </p:sp>
      <p:sp>
        <p:nvSpPr>
          <p:cNvPr id="17" name="Slide Number Placeholder 28">
            <a:extLst>
              <a:ext uri="{FF2B5EF4-FFF2-40B4-BE49-F238E27FC236}">
                <a16:creationId xmlns:a16="http://schemas.microsoft.com/office/drawing/2014/main" id="{5D2D4C33-CB4B-AE42-99E5-B237BC94DBA3}"/>
              </a:ext>
            </a:extLst>
          </p:cNvPr>
          <p:cNvSpPr>
            <a:spLocks noGrp="1"/>
          </p:cNvSpPr>
          <p:nvPr>
            <p:ph type="sldNum" sz="quarter" idx="12"/>
          </p:nvPr>
        </p:nvSpPr>
        <p:spPr/>
        <p:txBody>
          <a:bodyPr/>
          <a:lstStyle>
            <a:lvl1pPr>
              <a:defRPr/>
            </a:lvl1pPr>
          </a:lstStyle>
          <a:p>
            <a:pPr>
              <a:defRPr/>
            </a:pPr>
            <a:fld id="{974199A5-9C3A-1F43-8F86-DD6E1C5FBC11}" type="slidenum">
              <a:rPr lang="en-US" altLang="en-US"/>
              <a:pPr>
                <a:defRPr/>
              </a:pPr>
              <a:t>‹#›</a:t>
            </a:fld>
            <a:endParaRPr lang="en-US" altLang="en-US"/>
          </a:p>
        </p:txBody>
      </p:sp>
    </p:spTree>
    <p:extLst>
      <p:ext uri="{BB962C8B-B14F-4D97-AF65-F5344CB8AC3E}">
        <p14:creationId xmlns:p14="http://schemas.microsoft.com/office/powerpoint/2010/main" val="2045827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3D82A936-A7F4-8049-AE98-E531E492E6EA}"/>
              </a:ext>
            </a:extLst>
          </p:cNvPr>
          <p:cNvSpPr>
            <a:spLocks noGrp="1"/>
          </p:cNvSpPr>
          <p:nvPr>
            <p:ph type="dt" sz="half" idx="10"/>
          </p:nvPr>
        </p:nvSpPr>
        <p:spPr/>
        <p:txBody>
          <a:bodyPr/>
          <a:lstStyle>
            <a:lvl1pPr>
              <a:defRPr/>
            </a:lvl1pPr>
          </a:lstStyle>
          <a:p>
            <a:pPr>
              <a:defRPr/>
            </a:pPr>
            <a:fld id="{073BEA51-7D0F-C64E-A5EC-705129AE8835}" type="datetimeFigureOut">
              <a:rPr lang="en-US"/>
              <a:pPr>
                <a:defRPr/>
              </a:pPr>
              <a:t>6/24/2021</a:t>
            </a:fld>
            <a:endParaRPr lang="en-US"/>
          </a:p>
        </p:txBody>
      </p:sp>
      <p:sp>
        <p:nvSpPr>
          <p:cNvPr id="5" name="Footer Placeholder 2">
            <a:extLst>
              <a:ext uri="{FF2B5EF4-FFF2-40B4-BE49-F238E27FC236}">
                <a16:creationId xmlns:a16="http://schemas.microsoft.com/office/drawing/2014/main" id="{73442B3F-F7B5-3442-8306-45537201E0C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D5FA841-0AA2-A74A-97B6-6870C6686C40}"/>
              </a:ext>
            </a:extLst>
          </p:cNvPr>
          <p:cNvSpPr>
            <a:spLocks noGrp="1"/>
          </p:cNvSpPr>
          <p:nvPr>
            <p:ph type="sldNum" sz="quarter" idx="12"/>
          </p:nvPr>
        </p:nvSpPr>
        <p:spPr/>
        <p:txBody>
          <a:bodyPr/>
          <a:lstStyle>
            <a:lvl1pPr>
              <a:defRPr/>
            </a:lvl1pPr>
          </a:lstStyle>
          <a:p>
            <a:pPr>
              <a:defRPr/>
            </a:pPr>
            <a:fld id="{9CD1AD90-B6E4-564E-851D-09C0BAD8E39B}" type="slidenum">
              <a:rPr lang="en-US" altLang="en-US"/>
              <a:pPr>
                <a:defRPr/>
              </a:pPr>
              <a:t>‹#›</a:t>
            </a:fld>
            <a:endParaRPr lang="en-US" altLang="en-US"/>
          </a:p>
        </p:txBody>
      </p:sp>
    </p:spTree>
    <p:extLst>
      <p:ext uri="{BB962C8B-B14F-4D97-AF65-F5344CB8AC3E}">
        <p14:creationId xmlns:p14="http://schemas.microsoft.com/office/powerpoint/2010/main" val="3152558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09600" y="274639"/>
            <a:ext cx="5867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220F35C5-9145-5048-A179-2DDCCE1B25AE}"/>
              </a:ext>
            </a:extLst>
          </p:cNvPr>
          <p:cNvSpPr>
            <a:spLocks noGrp="1"/>
          </p:cNvSpPr>
          <p:nvPr>
            <p:ph type="dt" sz="half" idx="10"/>
          </p:nvPr>
        </p:nvSpPr>
        <p:spPr/>
        <p:txBody>
          <a:bodyPr/>
          <a:lstStyle>
            <a:lvl1pPr>
              <a:defRPr/>
            </a:lvl1pPr>
          </a:lstStyle>
          <a:p>
            <a:pPr>
              <a:defRPr/>
            </a:pPr>
            <a:fld id="{686A65EB-781F-ED4E-85D1-14426A0CF90C}" type="datetimeFigureOut">
              <a:rPr lang="en-US"/>
              <a:pPr>
                <a:defRPr/>
              </a:pPr>
              <a:t>6/24/2021</a:t>
            </a:fld>
            <a:endParaRPr lang="en-US"/>
          </a:p>
        </p:txBody>
      </p:sp>
      <p:sp>
        <p:nvSpPr>
          <p:cNvPr id="5" name="Footer Placeholder 2">
            <a:extLst>
              <a:ext uri="{FF2B5EF4-FFF2-40B4-BE49-F238E27FC236}">
                <a16:creationId xmlns:a16="http://schemas.microsoft.com/office/drawing/2014/main" id="{F8A4C90D-B422-6A44-A630-9F5142485C6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80EBC34C-899D-9A4D-B2E2-45DA41E1C07C}"/>
              </a:ext>
            </a:extLst>
          </p:cNvPr>
          <p:cNvSpPr>
            <a:spLocks noGrp="1"/>
          </p:cNvSpPr>
          <p:nvPr>
            <p:ph type="sldNum" sz="quarter" idx="12"/>
          </p:nvPr>
        </p:nvSpPr>
        <p:spPr/>
        <p:txBody>
          <a:bodyPr/>
          <a:lstStyle>
            <a:lvl1pPr>
              <a:defRPr/>
            </a:lvl1pPr>
          </a:lstStyle>
          <a:p>
            <a:pPr>
              <a:defRPr/>
            </a:pPr>
            <a:fld id="{2F6BE15C-24F4-F448-A709-A34F486DAD58}" type="slidenum">
              <a:rPr lang="en-US" altLang="en-US"/>
              <a:pPr>
                <a:defRPr/>
              </a:pPr>
              <a:t>‹#›</a:t>
            </a:fld>
            <a:endParaRPr lang="en-US" altLang="en-US"/>
          </a:p>
        </p:txBody>
      </p:sp>
    </p:spTree>
    <p:extLst>
      <p:ext uri="{BB962C8B-B14F-4D97-AF65-F5344CB8AC3E}">
        <p14:creationId xmlns:p14="http://schemas.microsoft.com/office/powerpoint/2010/main" val="1465801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324DE8FC-9967-4C44-8E8C-70712954275F}"/>
              </a:ext>
            </a:extLst>
          </p:cNvPr>
          <p:cNvSpPr>
            <a:spLocks noGrp="1"/>
          </p:cNvSpPr>
          <p:nvPr>
            <p:ph type="dt" sz="half" idx="10"/>
          </p:nvPr>
        </p:nvSpPr>
        <p:spPr/>
        <p:txBody>
          <a:bodyPr/>
          <a:lstStyle>
            <a:lvl1pPr>
              <a:defRPr/>
            </a:lvl1pPr>
          </a:lstStyle>
          <a:p>
            <a:pPr>
              <a:defRPr/>
            </a:pPr>
            <a:fld id="{2C4AD600-E46C-9542-9C40-1B52015881CD}" type="datetimeFigureOut">
              <a:rPr lang="en-US"/>
              <a:pPr>
                <a:defRPr/>
              </a:pPr>
              <a:t>6/24/2021</a:t>
            </a:fld>
            <a:endParaRPr lang="en-US"/>
          </a:p>
        </p:txBody>
      </p:sp>
      <p:sp>
        <p:nvSpPr>
          <p:cNvPr id="3" name="Footer Placeholder 2">
            <a:extLst>
              <a:ext uri="{FF2B5EF4-FFF2-40B4-BE49-F238E27FC236}">
                <a16:creationId xmlns:a16="http://schemas.microsoft.com/office/drawing/2014/main" id="{02AAFE6C-F78F-9540-B0FF-FFA68829B583}"/>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8305B16D-8468-2449-B61C-ADD15565D037}"/>
              </a:ext>
            </a:extLst>
          </p:cNvPr>
          <p:cNvSpPr>
            <a:spLocks noGrp="1"/>
          </p:cNvSpPr>
          <p:nvPr>
            <p:ph type="sldNum" sz="quarter" idx="12"/>
          </p:nvPr>
        </p:nvSpPr>
        <p:spPr/>
        <p:txBody>
          <a:bodyPr/>
          <a:lstStyle>
            <a:lvl1pPr>
              <a:defRPr/>
            </a:lvl1pPr>
          </a:lstStyle>
          <a:p>
            <a:pPr>
              <a:defRPr/>
            </a:pPr>
            <a:fld id="{55CC9CE9-2973-104D-97E3-2DB8AD4BC730}" type="slidenum">
              <a:rPr lang="en-US" altLang="en-US"/>
              <a:pPr>
                <a:defRPr/>
              </a:pPr>
              <a:t>‹#›</a:t>
            </a:fld>
            <a:endParaRPr lang="en-US" altLang="en-US"/>
          </a:p>
        </p:txBody>
      </p:sp>
    </p:spTree>
    <p:extLst>
      <p:ext uri="{BB962C8B-B14F-4D97-AF65-F5344CB8AC3E}">
        <p14:creationId xmlns:p14="http://schemas.microsoft.com/office/powerpoint/2010/main" val="3917094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F1BE11A4-6961-D547-A5D2-99E757F72DB6}"/>
              </a:ext>
            </a:extLst>
          </p:cNvPr>
          <p:cNvSpPr>
            <a:spLocks noGrp="1"/>
          </p:cNvSpPr>
          <p:nvPr>
            <p:ph type="dt" sz="half" idx="10"/>
          </p:nvPr>
        </p:nvSpPr>
        <p:spPr/>
        <p:txBody>
          <a:bodyPr/>
          <a:lstStyle>
            <a:lvl1pPr>
              <a:defRPr/>
            </a:lvl1pPr>
          </a:lstStyle>
          <a:p>
            <a:pPr>
              <a:defRPr/>
            </a:pPr>
            <a:fld id="{05DEFF4C-CCAF-B24B-883C-4B14D3FC422E}" type="datetimeFigureOut">
              <a:rPr lang="en-US"/>
              <a:pPr>
                <a:defRPr/>
              </a:pPr>
              <a:t>6/24/2021</a:t>
            </a:fld>
            <a:endParaRPr lang="en-US"/>
          </a:p>
        </p:txBody>
      </p:sp>
      <p:sp>
        <p:nvSpPr>
          <p:cNvPr id="5" name="Footer Placeholder 2">
            <a:extLst>
              <a:ext uri="{FF2B5EF4-FFF2-40B4-BE49-F238E27FC236}">
                <a16:creationId xmlns:a16="http://schemas.microsoft.com/office/drawing/2014/main" id="{A90C2DA1-D6AE-F24F-8E74-1F79D7FD59C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94E5C543-E20B-1447-9E1D-B43D382537EE}"/>
              </a:ext>
            </a:extLst>
          </p:cNvPr>
          <p:cNvSpPr>
            <a:spLocks noGrp="1"/>
          </p:cNvSpPr>
          <p:nvPr>
            <p:ph type="sldNum" sz="quarter" idx="12"/>
          </p:nvPr>
        </p:nvSpPr>
        <p:spPr/>
        <p:txBody>
          <a:bodyPr/>
          <a:lstStyle>
            <a:lvl1pPr>
              <a:defRPr/>
            </a:lvl1pPr>
          </a:lstStyle>
          <a:p>
            <a:pPr>
              <a:defRPr/>
            </a:pPr>
            <a:fld id="{50A6A9AC-9918-D84D-8056-57510657A6F5}" type="slidenum">
              <a:rPr lang="en-US" altLang="en-US"/>
              <a:pPr>
                <a:defRPr/>
              </a:pPr>
              <a:t>‹#›</a:t>
            </a:fld>
            <a:endParaRPr lang="en-US" altLang="en-US"/>
          </a:p>
        </p:txBody>
      </p:sp>
    </p:spTree>
    <p:extLst>
      <p:ext uri="{BB962C8B-B14F-4D97-AF65-F5344CB8AC3E}">
        <p14:creationId xmlns:p14="http://schemas.microsoft.com/office/powerpoint/2010/main" val="4168728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Freeform 17">
            <a:extLst>
              <a:ext uri="{FF2B5EF4-FFF2-40B4-BE49-F238E27FC236}">
                <a16:creationId xmlns:a16="http://schemas.microsoft.com/office/drawing/2014/main" id="{1129694F-E12D-8D4B-A98D-63F9D8ED40BD}"/>
              </a:ext>
            </a:extLst>
          </p:cNvPr>
          <p:cNvSpPr>
            <a:spLocks/>
          </p:cNvSpPr>
          <p:nvPr/>
        </p:nvSpPr>
        <p:spPr bwMode="auto">
          <a:xfrm>
            <a:off x="4829175" y="1073150"/>
            <a:ext cx="4321175" cy="5791200"/>
          </a:xfrm>
          <a:custGeom>
            <a:avLst/>
            <a:gdLst>
              <a:gd name="T0" fmla="*/ 0 w 2736"/>
              <a:gd name="T1" fmla="*/ 2147483646 h 3648"/>
              <a:gd name="T2" fmla="*/ 2147483646 w 2736"/>
              <a:gd name="T3" fmla="*/ 2147483646 h 3648"/>
              <a:gd name="T4" fmla="*/ 2147483646 w 2736"/>
              <a:gd name="T5" fmla="*/ 0 h 3648"/>
              <a:gd name="T6" fmla="*/ 2147483646 w 2736"/>
              <a:gd name="T7" fmla="*/ 2147483646 h 3648"/>
              <a:gd name="T8" fmla="*/ 2147483646 w 2736"/>
              <a:gd name="T9" fmla="*/ 2147483646 h 3648"/>
              <a:gd name="T10" fmla="*/ 2147483646 w 2736"/>
              <a:gd name="T11" fmla="*/ 2147483646 h 3648"/>
              <a:gd name="T12" fmla="*/ 0 w 2736"/>
              <a:gd name="T13" fmla="*/ 2147483646 h 3648"/>
              <a:gd name="T14" fmla="*/ 0 60000 65536"/>
              <a:gd name="T15" fmla="*/ 0 60000 65536"/>
              <a:gd name="T16" fmla="*/ 0 60000 65536"/>
              <a:gd name="T17" fmla="*/ 0 60000 65536"/>
              <a:gd name="T18" fmla="*/ 0 60000 65536"/>
              <a:gd name="T19" fmla="*/ 0 60000 65536"/>
              <a:gd name="T20" fmla="*/ 0 60000 65536"/>
              <a:gd name="T21" fmla="*/ 0 w 2736"/>
              <a:gd name="T22" fmla="*/ 0 h 3648"/>
              <a:gd name="T23" fmla="*/ 2736 w 2736"/>
              <a:gd name="T24" fmla="*/ 3648 h 36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36" h="3648">
                <a:moveTo>
                  <a:pt x="0" y="3648"/>
                </a:moveTo>
                <a:lnTo>
                  <a:pt x="720" y="2016"/>
                </a:lnTo>
                <a:lnTo>
                  <a:pt x="2736" y="672"/>
                </a:lnTo>
                <a:lnTo>
                  <a:pt x="2736" y="720"/>
                </a:lnTo>
                <a:lnTo>
                  <a:pt x="744" y="2038"/>
                </a:lnTo>
                <a:lnTo>
                  <a:pt x="48" y="3648"/>
                </a:lnTo>
                <a:lnTo>
                  <a:pt x="0" y="3648"/>
                </a:lnTo>
                <a:close/>
              </a:path>
            </a:pathLst>
          </a:custGeom>
          <a:noFill/>
          <a:ln w="3175" cap="flat" cmpd="sng" algn="ctr">
            <a:solidFill>
              <a:schemeClr val="accent2">
                <a:alpha val="52940"/>
              </a:schemeClr>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a:p>
        </p:txBody>
      </p:sp>
      <p:sp>
        <p:nvSpPr>
          <p:cNvPr id="5" name="Freeform 18">
            <a:extLst>
              <a:ext uri="{FF2B5EF4-FFF2-40B4-BE49-F238E27FC236}">
                <a16:creationId xmlns:a16="http://schemas.microsoft.com/office/drawing/2014/main" id="{1534D5B1-0DEC-0B43-B93E-D27F71C15A62}"/>
              </a:ext>
            </a:extLst>
          </p:cNvPr>
          <p:cNvSpPr>
            <a:spLocks/>
          </p:cNvSpPr>
          <p:nvPr/>
        </p:nvSpPr>
        <p:spPr bwMode="auto">
          <a:xfrm>
            <a:off x="374650" y="0"/>
            <a:ext cx="5513388" cy="6615113"/>
          </a:xfrm>
          <a:custGeom>
            <a:avLst/>
            <a:gdLst>
              <a:gd name="T0" fmla="*/ 0 w 3504"/>
              <a:gd name="T1" fmla="*/ 2147483646 h 4128"/>
              <a:gd name="T2" fmla="*/ 0 w 3504"/>
              <a:gd name="T3" fmla="*/ 2147483646 h 4128"/>
              <a:gd name="T4" fmla="*/ 2147483646 w 3504"/>
              <a:gd name="T5" fmla="*/ 2147483646 h 4128"/>
              <a:gd name="T6" fmla="*/ 2147483646 w 3504"/>
              <a:gd name="T7" fmla="*/ 0 h 4128"/>
              <a:gd name="T8" fmla="*/ 2147483646 w 3504"/>
              <a:gd name="T9" fmla="*/ 0 h 4128"/>
              <a:gd name="T10" fmla="*/ 2147483646 w 3504"/>
              <a:gd name="T11" fmla="*/ 2147483646 h 4128"/>
              <a:gd name="T12" fmla="*/ 0 w 3504"/>
              <a:gd name="T13" fmla="*/ 2147483646 h 4128"/>
              <a:gd name="T14" fmla="*/ 0 60000 65536"/>
              <a:gd name="T15" fmla="*/ 0 60000 65536"/>
              <a:gd name="T16" fmla="*/ 0 60000 65536"/>
              <a:gd name="T17" fmla="*/ 0 60000 65536"/>
              <a:gd name="T18" fmla="*/ 0 60000 65536"/>
              <a:gd name="T19" fmla="*/ 0 60000 65536"/>
              <a:gd name="T20" fmla="*/ 0 60000 65536"/>
              <a:gd name="T21" fmla="*/ 0 w 3504"/>
              <a:gd name="T22" fmla="*/ 0 h 4128"/>
              <a:gd name="T23" fmla="*/ 3504 w 3504"/>
              <a:gd name="T24" fmla="*/ 4128 h 4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2940"/>
              </a:schemeClr>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a:p>
        </p:txBody>
      </p:sp>
      <p:sp>
        <p:nvSpPr>
          <p:cNvPr id="6" name="Freeform 5">
            <a:extLst>
              <a:ext uri="{FF2B5EF4-FFF2-40B4-BE49-F238E27FC236}">
                <a16:creationId xmlns:a16="http://schemas.microsoft.com/office/drawing/2014/main" id="{7925BB95-99FD-F84B-8CF2-ECEBB5CFAEE5}"/>
              </a:ext>
            </a:extLst>
          </p:cNvPr>
          <p:cNvSpPr>
            <a:spLocks/>
          </p:cNvSpPr>
          <p:nvPr/>
        </p:nvSpPr>
        <p:spPr bwMode="auto">
          <a:xfrm rot="5236414">
            <a:off x="4461669" y="1483519"/>
            <a:ext cx="4114800" cy="1189038"/>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7" name="Freeform 6">
            <a:extLst>
              <a:ext uri="{FF2B5EF4-FFF2-40B4-BE49-F238E27FC236}">
                <a16:creationId xmlns:a16="http://schemas.microsoft.com/office/drawing/2014/main" id="{381311EB-CAAC-E243-B622-EF4BF9022DE7}"/>
              </a:ext>
            </a:extLst>
          </p:cNvPr>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8" name="Freeform 7">
            <a:extLst>
              <a:ext uri="{FF2B5EF4-FFF2-40B4-BE49-F238E27FC236}">
                <a16:creationId xmlns:a16="http://schemas.microsoft.com/office/drawing/2014/main" id="{059EB71C-737E-984C-8497-5453C72BBA42}"/>
              </a:ext>
            </a:extLst>
          </p:cNvPr>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9" name="Freeform 8">
            <a:extLst>
              <a:ext uri="{FF2B5EF4-FFF2-40B4-BE49-F238E27FC236}">
                <a16:creationId xmlns:a16="http://schemas.microsoft.com/office/drawing/2014/main" id="{41623B4C-EC3D-AA42-9960-2A12CFBB752F}"/>
              </a:ext>
            </a:extLst>
          </p:cNvPr>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0" name="Freeform 9">
            <a:extLst>
              <a:ext uri="{FF2B5EF4-FFF2-40B4-BE49-F238E27FC236}">
                <a16:creationId xmlns:a16="http://schemas.microsoft.com/office/drawing/2014/main" id="{A208A384-8AF2-F142-988A-417D79A9DB1B}"/>
              </a:ext>
            </a:extLst>
          </p:cNvPr>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1" name="Freeform 10">
            <a:extLst>
              <a:ext uri="{FF2B5EF4-FFF2-40B4-BE49-F238E27FC236}">
                <a16:creationId xmlns:a16="http://schemas.microsoft.com/office/drawing/2014/main" id="{5342E995-4A07-A441-812F-D185E2F5EDC4}"/>
              </a:ext>
            </a:extLst>
          </p:cNvPr>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2" name="Freeform 11">
            <a:extLst>
              <a:ext uri="{FF2B5EF4-FFF2-40B4-BE49-F238E27FC236}">
                <a16:creationId xmlns:a16="http://schemas.microsoft.com/office/drawing/2014/main" id="{48747A7B-9D96-3B4D-B147-85A677D46523}"/>
              </a:ext>
            </a:extLst>
          </p:cNvPr>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3" name="Freeform 12">
            <a:extLst>
              <a:ext uri="{FF2B5EF4-FFF2-40B4-BE49-F238E27FC236}">
                <a16:creationId xmlns:a16="http://schemas.microsoft.com/office/drawing/2014/main" id="{781A33FD-F2DF-8446-9AD5-06E3D8AA3DC5}"/>
              </a:ext>
            </a:extLst>
          </p:cNvPr>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4" name="Freeform 13">
            <a:extLst>
              <a:ext uri="{FF2B5EF4-FFF2-40B4-BE49-F238E27FC236}">
                <a16:creationId xmlns:a16="http://schemas.microsoft.com/office/drawing/2014/main" id="{5D1B10FE-88CF-6E4C-B3BA-0EDB7D990067}"/>
              </a:ext>
            </a:extLst>
          </p:cNvPr>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5" name="Freeform 14">
            <a:extLst>
              <a:ext uri="{FF2B5EF4-FFF2-40B4-BE49-F238E27FC236}">
                <a16:creationId xmlns:a16="http://schemas.microsoft.com/office/drawing/2014/main" id="{4C955B8F-EB1C-DD4B-9271-7D400B356529}"/>
              </a:ext>
            </a:extLst>
          </p:cNvPr>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6" name="Freeform 15">
            <a:extLst>
              <a:ext uri="{FF2B5EF4-FFF2-40B4-BE49-F238E27FC236}">
                <a16:creationId xmlns:a16="http://schemas.microsoft.com/office/drawing/2014/main" id="{F724A5F5-8EC2-374B-B89D-0D6ACD647CFD}"/>
              </a:ext>
            </a:extLst>
          </p:cNvPr>
          <p:cNvSpPr>
            <a:spLocks/>
          </p:cNvSpPr>
          <p:nvPr/>
        </p:nvSpPr>
        <p:spPr bwMode="auto">
          <a:xfrm>
            <a:off x="366713"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7" name="Freeform 16">
            <a:extLst>
              <a:ext uri="{FF2B5EF4-FFF2-40B4-BE49-F238E27FC236}">
                <a16:creationId xmlns:a16="http://schemas.microsoft.com/office/drawing/2014/main" id="{8C0DF3CB-40FF-8443-84E4-E03A371403F3}"/>
              </a:ext>
            </a:extLst>
          </p:cNvPr>
          <p:cNvSpPr>
            <a:spLocks/>
          </p:cNvSpPr>
          <p:nvPr/>
        </p:nvSpPr>
        <p:spPr bwMode="auto">
          <a:xfrm>
            <a:off x="366713"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8" name="Freeform 17">
            <a:extLst>
              <a:ext uri="{FF2B5EF4-FFF2-40B4-BE49-F238E27FC236}">
                <a16:creationId xmlns:a16="http://schemas.microsoft.com/office/drawing/2014/main" id="{6DF13228-FC37-C949-B9E0-1ACF8E31F8B9}"/>
              </a:ext>
            </a:extLst>
          </p:cNvPr>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Corbel" pitchFamily="34" charset="0"/>
              <a:cs typeface="Arial" charset="0"/>
            </a:endParaRPr>
          </a:p>
        </p:txBody>
      </p:sp>
      <p:sp>
        <p:nvSpPr>
          <p:cNvPr id="19" name="Rectangle 18">
            <a:extLst>
              <a:ext uri="{FF2B5EF4-FFF2-40B4-BE49-F238E27FC236}">
                <a16:creationId xmlns:a16="http://schemas.microsoft.com/office/drawing/2014/main" id="{E923880B-22FD-9240-BBB9-4CFDDD2D1DF7}"/>
              </a:ext>
            </a:extLst>
          </p:cNvPr>
          <p:cNvSpPr/>
          <p:nvPr/>
        </p:nvSpPr>
        <p:spPr>
          <a:xfrm>
            <a:off x="363538" y="401638"/>
            <a:ext cx="8504237" cy="887412"/>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0" name="Rectangle 19">
            <a:extLst>
              <a:ext uri="{FF2B5EF4-FFF2-40B4-BE49-F238E27FC236}">
                <a16:creationId xmlns:a16="http://schemas.microsoft.com/office/drawing/2014/main" id="{7DFFD42E-227E-3F40-AFE6-BE1C7CB8B61A}"/>
              </a:ext>
            </a:extLst>
          </p:cNvPr>
          <p:cNvSpPr/>
          <p:nvPr/>
        </p:nvSpPr>
        <p:spPr>
          <a:xfrm flipH="1">
            <a:off x="371475" y="681038"/>
            <a:ext cx="26988"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1" name="Rectangle 20">
            <a:extLst>
              <a:ext uri="{FF2B5EF4-FFF2-40B4-BE49-F238E27FC236}">
                <a16:creationId xmlns:a16="http://schemas.microsoft.com/office/drawing/2014/main" id="{53B40743-C799-3145-9953-A60231518B9A}"/>
              </a:ext>
            </a:extLst>
          </p:cNvPr>
          <p:cNvSpPr/>
          <p:nvPr/>
        </p:nvSpPr>
        <p:spPr>
          <a:xfrm flipH="1">
            <a:off x="411163" y="681038"/>
            <a:ext cx="26987"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2" name="Rectangle 21">
            <a:extLst>
              <a:ext uri="{FF2B5EF4-FFF2-40B4-BE49-F238E27FC236}">
                <a16:creationId xmlns:a16="http://schemas.microsoft.com/office/drawing/2014/main" id="{33C127CF-37AE-C04A-A16A-CC872B918348}"/>
              </a:ext>
            </a:extLst>
          </p:cNvPr>
          <p:cNvSpPr/>
          <p:nvPr/>
        </p:nvSpPr>
        <p:spPr>
          <a:xfrm flipH="1">
            <a:off x="447675"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3" name="Rectangle 22">
            <a:extLst>
              <a:ext uri="{FF2B5EF4-FFF2-40B4-BE49-F238E27FC236}">
                <a16:creationId xmlns:a16="http://schemas.microsoft.com/office/drawing/2014/main" id="{E24FDDE1-D8BF-9643-87F3-CCB4EC260232}"/>
              </a:ext>
            </a:extLst>
          </p:cNvPr>
          <p:cNvSpPr/>
          <p:nvPr/>
        </p:nvSpPr>
        <p:spPr>
          <a:xfrm flipH="1">
            <a:off x="476250"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4" name="Rectangle 23">
            <a:extLst>
              <a:ext uri="{FF2B5EF4-FFF2-40B4-BE49-F238E27FC236}">
                <a16:creationId xmlns:a16="http://schemas.microsoft.com/office/drawing/2014/main" id="{AD133DE5-0B26-4048-A41F-940DC5104A48}"/>
              </a:ext>
            </a:extLst>
          </p:cNvPr>
          <p:cNvSpPr/>
          <p:nvPr/>
        </p:nvSpPr>
        <p:spPr>
          <a:xfrm>
            <a:off x="500063" y="681038"/>
            <a:ext cx="36512"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3" name="Text Placeholder 2"/>
          <p:cNvSpPr>
            <a:spLocks noGrp="1"/>
          </p:cNvSpPr>
          <p:nvPr>
            <p:ph type="body" idx="1"/>
          </p:nvPr>
        </p:nvSpPr>
        <p:spPr>
          <a:xfrm>
            <a:off x="706902" y="1351672"/>
            <a:ext cx="5718048" cy="977486"/>
          </a:xfrm>
        </p:spPr>
        <p:txBody>
          <a:bodyPr lIns="82296" bIns="0"/>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lang="en-US"/>
              <a:t>Click to edit Master title style</a:t>
            </a:r>
          </a:p>
        </p:txBody>
      </p:sp>
      <p:sp>
        <p:nvSpPr>
          <p:cNvPr id="25" name="Date Placeholder 3">
            <a:extLst>
              <a:ext uri="{FF2B5EF4-FFF2-40B4-BE49-F238E27FC236}">
                <a16:creationId xmlns:a16="http://schemas.microsoft.com/office/drawing/2014/main" id="{3A107C04-77D6-F443-9992-706688DFCE4E}"/>
              </a:ext>
            </a:extLst>
          </p:cNvPr>
          <p:cNvSpPr>
            <a:spLocks noGrp="1"/>
          </p:cNvSpPr>
          <p:nvPr>
            <p:ph type="dt" sz="half" idx="10"/>
          </p:nvPr>
        </p:nvSpPr>
        <p:spPr/>
        <p:txBody>
          <a:bodyPr/>
          <a:lstStyle>
            <a:lvl1pPr>
              <a:defRPr/>
            </a:lvl1pPr>
          </a:lstStyle>
          <a:p>
            <a:pPr>
              <a:defRPr/>
            </a:pPr>
            <a:fld id="{3313C1E2-910B-004E-A77B-0A7B74FAAE1A}" type="datetimeFigureOut">
              <a:rPr lang="en-US"/>
              <a:pPr>
                <a:defRPr/>
              </a:pPr>
              <a:t>6/24/2021</a:t>
            </a:fld>
            <a:endParaRPr lang="en-US"/>
          </a:p>
        </p:txBody>
      </p:sp>
      <p:sp>
        <p:nvSpPr>
          <p:cNvPr id="26" name="Footer Placeholder 4">
            <a:extLst>
              <a:ext uri="{FF2B5EF4-FFF2-40B4-BE49-F238E27FC236}">
                <a16:creationId xmlns:a16="http://schemas.microsoft.com/office/drawing/2014/main" id="{2BDC7EC9-CCEC-424F-8DB9-486AE0686E2B}"/>
              </a:ext>
            </a:extLst>
          </p:cNvPr>
          <p:cNvSpPr>
            <a:spLocks noGrp="1"/>
          </p:cNvSpPr>
          <p:nvPr>
            <p:ph type="ftr" sz="quarter" idx="11"/>
          </p:nvPr>
        </p:nvSpPr>
        <p:spPr/>
        <p:txBody>
          <a:bodyPr/>
          <a:lstStyle>
            <a:lvl1pPr>
              <a:defRPr/>
            </a:lvl1pPr>
          </a:lstStyle>
          <a:p>
            <a:pPr>
              <a:defRPr/>
            </a:pPr>
            <a:endParaRPr lang="en-US"/>
          </a:p>
        </p:txBody>
      </p:sp>
      <p:sp>
        <p:nvSpPr>
          <p:cNvPr id="27" name="Slide Number Placeholder 5">
            <a:extLst>
              <a:ext uri="{FF2B5EF4-FFF2-40B4-BE49-F238E27FC236}">
                <a16:creationId xmlns:a16="http://schemas.microsoft.com/office/drawing/2014/main" id="{E02C0198-284D-F649-9067-45C5D16D28F2}"/>
              </a:ext>
            </a:extLst>
          </p:cNvPr>
          <p:cNvSpPr>
            <a:spLocks noGrp="1"/>
          </p:cNvSpPr>
          <p:nvPr>
            <p:ph type="sldNum" sz="quarter" idx="12"/>
          </p:nvPr>
        </p:nvSpPr>
        <p:spPr/>
        <p:txBody>
          <a:bodyPr/>
          <a:lstStyle>
            <a:lvl1pPr>
              <a:defRPr/>
            </a:lvl1pPr>
          </a:lstStyle>
          <a:p>
            <a:pPr>
              <a:defRPr/>
            </a:pPr>
            <a:fld id="{30151796-931E-7B49-819B-81184B7BD1B1}" type="slidenum">
              <a:rPr lang="en-US" altLang="en-US"/>
              <a:pPr>
                <a:defRPr/>
              </a:pPr>
              <a:t>‹#›</a:t>
            </a:fld>
            <a:endParaRPr lang="en-US" altLang="en-US"/>
          </a:p>
        </p:txBody>
      </p:sp>
    </p:spTree>
    <p:extLst>
      <p:ext uri="{BB962C8B-B14F-4D97-AF65-F5344CB8AC3E}">
        <p14:creationId xmlns:p14="http://schemas.microsoft.com/office/powerpoint/2010/main" val="1890910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p>
            <a:r>
              <a:rPr lang="en-US"/>
              <a:t>Click to edit Master title style</a:t>
            </a:r>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8E093B-C1A5-7046-B873-749E2A9038B7}"/>
              </a:ext>
            </a:extLst>
          </p:cNvPr>
          <p:cNvSpPr>
            <a:spLocks noGrp="1"/>
          </p:cNvSpPr>
          <p:nvPr>
            <p:ph type="dt" sz="half" idx="10"/>
          </p:nvPr>
        </p:nvSpPr>
        <p:spPr/>
        <p:txBody>
          <a:bodyPr/>
          <a:lstStyle>
            <a:lvl1pPr>
              <a:defRPr/>
            </a:lvl1pPr>
          </a:lstStyle>
          <a:p>
            <a:pPr>
              <a:defRPr/>
            </a:pPr>
            <a:fld id="{3FE9B983-7072-C94D-B86C-3B417FCD6108}" type="datetimeFigureOut">
              <a:rPr lang="en-US"/>
              <a:pPr>
                <a:defRPr/>
              </a:pPr>
              <a:t>6/24/2021</a:t>
            </a:fld>
            <a:endParaRPr lang="en-US"/>
          </a:p>
        </p:txBody>
      </p:sp>
      <p:sp>
        <p:nvSpPr>
          <p:cNvPr id="6" name="Footer Placeholder 5">
            <a:extLst>
              <a:ext uri="{FF2B5EF4-FFF2-40B4-BE49-F238E27FC236}">
                <a16:creationId xmlns:a16="http://schemas.microsoft.com/office/drawing/2014/main" id="{39548287-8FD6-F24E-A493-F8140AF809A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3953BBCA-9E30-0944-878A-480B861FA3A9}"/>
              </a:ext>
            </a:extLst>
          </p:cNvPr>
          <p:cNvSpPr>
            <a:spLocks noGrp="1"/>
          </p:cNvSpPr>
          <p:nvPr>
            <p:ph type="sldNum" sz="quarter" idx="12"/>
          </p:nvPr>
        </p:nvSpPr>
        <p:spPr/>
        <p:txBody>
          <a:bodyPr/>
          <a:lstStyle>
            <a:lvl1pPr>
              <a:defRPr/>
            </a:lvl1pPr>
          </a:lstStyle>
          <a:p>
            <a:pPr>
              <a:defRPr/>
            </a:pPr>
            <a:fld id="{073A9E16-4676-4D40-9DDD-87265FA2C817}" type="slidenum">
              <a:rPr lang="en-US" altLang="en-US"/>
              <a:pPr>
                <a:defRPr/>
              </a:pPr>
              <a:t>‹#›</a:t>
            </a:fld>
            <a:endParaRPr lang="en-US" altLang="en-US"/>
          </a:p>
        </p:txBody>
      </p:sp>
    </p:spTree>
    <p:extLst>
      <p:ext uri="{BB962C8B-B14F-4D97-AF65-F5344CB8AC3E}">
        <p14:creationId xmlns:p14="http://schemas.microsoft.com/office/powerpoint/2010/main" val="1349447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4606D2-7AAB-934D-9ADB-331A9B280F0E}"/>
              </a:ext>
            </a:extLst>
          </p:cNvPr>
          <p:cNvSpPr/>
          <p:nvPr/>
        </p:nvSpPr>
        <p:spPr>
          <a:xfrm>
            <a:off x="0" y="401638"/>
            <a:ext cx="8867775" cy="887412"/>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8" name="Rectangle 7">
            <a:extLst>
              <a:ext uri="{FF2B5EF4-FFF2-40B4-BE49-F238E27FC236}">
                <a16:creationId xmlns:a16="http://schemas.microsoft.com/office/drawing/2014/main" id="{BB627A60-8A4D-C747-8E1B-94F1F372A88F}"/>
              </a:ext>
            </a:extLst>
          </p:cNvPr>
          <p:cNvSpPr/>
          <p:nvPr/>
        </p:nvSpPr>
        <p:spPr>
          <a:xfrm>
            <a:off x="87313" y="681038"/>
            <a:ext cx="46037"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9" name="Rectangle 8">
            <a:extLst>
              <a:ext uri="{FF2B5EF4-FFF2-40B4-BE49-F238E27FC236}">
                <a16:creationId xmlns:a16="http://schemas.microsoft.com/office/drawing/2014/main" id="{BDF6D411-DC7E-A147-B710-E79FF8EBE0EB}"/>
              </a:ext>
            </a:extLst>
          </p:cNvPr>
          <p:cNvSpPr/>
          <p:nvPr/>
        </p:nvSpPr>
        <p:spPr>
          <a:xfrm>
            <a:off x="47625" y="681038"/>
            <a:ext cx="26988"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0" name="Rectangle 9">
            <a:extLst>
              <a:ext uri="{FF2B5EF4-FFF2-40B4-BE49-F238E27FC236}">
                <a16:creationId xmlns:a16="http://schemas.microsoft.com/office/drawing/2014/main" id="{53FDF755-C4F3-8047-99E1-CF0DBD39CA55}"/>
              </a:ext>
            </a:extLst>
          </p:cNvPr>
          <p:cNvSpPr/>
          <p:nvPr/>
        </p:nvSpPr>
        <p:spPr>
          <a:xfrm>
            <a:off x="28575"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1" name="Rectangle 10">
            <a:extLst>
              <a:ext uri="{FF2B5EF4-FFF2-40B4-BE49-F238E27FC236}">
                <a16:creationId xmlns:a16="http://schemas.microsoft.com/office/drawing/2014/main" id="{9D96ED99-2A8D-834C-A7DB-8C338F44535D}"/>
              </a:ext>
            </a:extLst>
          </p:cNvPr>
          <p:cNvSpPr/>
          <p:nvPr/>
        </p:nvSpPr>
        <p:spPr>
          <a:xfrm>
            <a:off x="0"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2" name="Rectangle 11">
            <a:extLst>
              <a:ext uri="{FF2B5EF4-FFF2-40B4-BE49-F238E27FC236}">
                <a16:creationId xmlns:a16="http://schemas.microsoft.com/office/drawing/2014/main" id="{31FA3E2B-23B0-4E4B-964C-59299249AE38}"/>
              </a:ext>
            </a:extLst>
          </p:cNvPr>
          <p:cNvSpPr/>
          <p:nvPr/>
        </p:nvSpPr>
        <p:spPr>
          <a:xfrm flipH="1">
            <a:off x="149225" y="681038"/>
            <a:ext cx="2857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3" name="Rectangle 12">
            <a:extLst>
              <a:ext uri="{FF2B5EF4-FFF2-40B4-BE49-F238E27FC236}">
                <a16:creationId xmlns:a16="http://schemas.microsoft.com/office/drawing/2014/main" id="{929C5E89-EC01-0544-BD8C-CDA25AE73DB1}"/>
              </a:ext>
            </a:extLst>
          </p:cNvPr>
          <p:cNvSpPr/>
          <p:nvPr/>
        </p:nvSpPr>
        <p:spPr>
          <a:xfrm flipH="1">
            <a:off x="188913" y="681038"/>
            <a:ext cx="2857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4" name="Rectangle 13">
            <a:extLst>
              <a:ext uri="{FF2B5EF4-FFF2-40B4-BE49-F238E27FC236}">
                <a16:creationId xmlns:a16="http://schemas.microsoft.com/office/drawing/2014/main" id="{99D18FFE-D50B-A140-A435-884AFCF58A84}"/>
              </a:ext>
            </a:extLst>
          </p:cNvPr>
          <p:cNvSpPr/>
          <p:nvPr/>
        </p:nvSpPr>
        <p:spPr>
          <a:xfrm flipH="1">
            <a:off x="227013"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5" name="Rectangle 14">
            <a:extLst>
              <a:ext uri="{FF2B5EF4-FFF2-40B4-BE49-F238E27FC236}">
                <a16:creationId xmlns:a16="http://schemas.microsoft.com/office/drawing/2014/main" id="{AB8B5D7A-0DBE-1746-B706-DD62A534F361}"/>
              </a:ext>
            </a:extLst>
          </p:cNvPr>
          <p:cNvSpPr/>
          <p:nvPr/>
        </p:nvSpPr>
        <p:spPr>
          <a:xfrm flipH="1">
            <a:off x="255588" y="681038"/>
            <a:ext cx="7937"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6" name="Rectangle 15">
            <a:extLst>
              <a:ext uri="{FF2B5EF4-FFF2-40B4-BE49-F238E27FC236}">
                <a16:creationId xmlns:a16="http://schemas.microsoft.com/office/drawing/2014/main" id="{4FB9ECB7-688C-C740-89A2-472A085E80E0}"/>
              </a:ext>
            </a:extLst>
          </p:cNvPr>
          <p:cNvSpPr/>
          <p:nvPr/>
        </p:nvSpPr>
        <p:spPr>
          <a:xfrm>
            <a:off x="279400" y="681038"/>
            <a:ext cx="36513"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 name="Title 1"/>
          <p:cNvSpPr>
            <a:spLocks noGrp="1"/>
          </p:cNvSpPr>
          <p:nvPr>
            <p:ph type="title"/>
          </p:nvPr>
        </p:nvSpPr>
        <p:spPr>
          <a:xfrm>
            <a:off x="504824" y="512064"/>
            <a:ext cx="7772400" cy="914400"/>
          </a:xfrm>
        </p:spPr>
        <p:txBody>
          <a:bodyPr/>
          <a:lstStyle>
            <a:lvl1pPr>
              <a:defRPr sz="4000"/>
            </a:lvl1pPr>
            <a:extLst/>
          </a:lstStyle>
          <a:p>
            <a:r>
              <a:rPr lang="en-US"/>
              <a:t>Click to edit Master title style</a:t>
            </a:r>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Date Placeholder 6">
            <a:extLst>
              <a:ext uri="{FF2B5EF4-FFF2-40B4-BE49-F238E27FC236}">
                <a16:creationId xmlns:a16="http://schemas.microsoft.com/office/drawing/2014/main" id="{790A217A-3395-4C4A-A70E-14C4EE55D302}"/>
              </a:ext>
            </a:extLst>
          </p:cNvPr>
          <p:cNvSpPr>
            <a:spLocks noGrp="1"/>
          </p:cNvSpPr>
          <p:nvPr>
            <p:ph type="dt" sz="half" idx="10"/>
          </p:nvPr>
        </p:nvSpPr>
        <p:spPr/>
        <p:txBody>
          <a:bodyPr/>
          <a:lstStyle>
            <a:lvl1pPr>
              <a:defRPr/>
            </a:lvl1pPr>
          </a:lstStyle>
          <a:p>
            <a:pPr>
              <a:defRPr/>
            </a:pPr>
            <a:fld id="{72FFB88B-64D0-9149-A8E7-52C84D5A3721}" type="datetimeFigureOut">
              <a:rPr lang="en-US"/>
              <a:pPr>
                <a:defRPr/>
              </a:pPr>
              <a:t>6/24/2021</a:t>
            </a:fld>
            <a:endParaRPr lang="en-US"/>
          </a:p>
        </p:txBody>
      </p:sp>
      <p:sp>
        <p:nvSpPr>
          <p:cNvPr id="18" name="Footer Placeholder 7">
            <a:extLst>
              <a:ext uri="{FF2B5EF4-FFF2-40B4-BE49-F238E27FC236}">
                <a16:creationId xmlns:a16="http://schemas.microsoft.com/office/drawing/2014/main" id="{AF6CF106-562C-4842-93DB-539DFD4DE43D}"/>
              </a:ext>
            </a:extLst>
          </p:cNvPr>
          <p:cNvSpPr>
            <a:spLocks noGrp="1"/>
          </p:cNvSpPr>
          <p:nvPr>
            <p:ph type="ftr" sz="quarter" idx="11"/>
          </p:nvPr>
        </p:nvSpPr>
        <p:spPr/>
        <p:txBody>
          <a:bodyPr/>
          <a:lstStyle>
            <a:lvl1pPr>
              <a:defRPr/>
            </a:lvl1pPr>
          </a:lstStyle>
          <a:p>
            <a:pPr>
              <a:defRPr/>
            </a:pPr>
            <a:endParaRPr lang="en-US"/>
          </a:p>
        </p:txBody>
      </p:sp>
      <p:sp>
        <p:nvSpPr>
          <p:cNvPr id="19" name="Slide Number Placeholder 8">
            <a:extLst>
              <a:ext uri="{FF2B5EF4-FFF2-40B4-BE49-F238E27FC236}">
                <a16:creationId xmlns:a16="http://schemas.microsoft.com/office/drawing/2014/main" id="{3858C700-4AA9-9C4C-B34A-4D053DF61535}"/>
              </a:ext>
            </a:extLst>
          </p:cNvPr>
          <p:cNvSpPr>
            <a:spLocks noGrp="1"/>
          </p:cNvSpPr>
          <p:nvPr>
            <p:ph type="sldNum" sz="quarter" idx="12"/>
          </p:nvPr>
        </p:nvSpPr>
        <p:spPr/>
        <p:txBody>
          <a:bodyPr/>
          <a:lstStyle>
            <a:lvl1pPr>
              <a:defRPr/>
            </a:lvl1pPr>
          </a:lstStyle>
          <a:p>
            <a:pPr>
              <a:defRPr/>
            </a:pPr>
            <a:fld id="{08E34EA3-4C98-0148-A7B2-3FBF983FAEEA}" type="slidenum">
              <a:rPr lang="en-US" altLang="en-US"/>
              <a:pPr>
                <a:defRPr/>
              </a:pPr>
              <a:t>‹#›</a:t>
            </a:fld>
            <a:endParaRPr lang="en-US" altLang="en-US"/>
          </a:p>
        </p:txBody>
      </p:sp>
    </p:spTree>
    <p:extLst>
      <p:ext uri="{BB962C8B-B14F-4D97-AF65-F5344CB8AC3E}">
        <p14:creationId xmlns:p14="http://schemas.microsoft.com/office/powerpoint/2010/main" val="1949758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lang="en-US"/>
              <a:t>Click to edit Master title style</a:t>
            </a:r>
          </a:p>
        </p:txBody>
      </p:sp>
      <p:sp>
        <p:nvSpPr>
          <p:cNvPr id="3" name="Date Placeholder 13">
            <a:extLst>
              <a:ext uri="{FF2B5EF4-FFF2-40B4-BE49-F238E27FC236}">
                <a16:creationId xmlns:a16="http://schemas.microsoft.com/office/drawing/2014/main" id="{9996F452-FD14-6348-BBE6-575D48EA06C7}"/>
              </a:ext>
            </a:extLst>
          </p:cNvPr>
          <p:cNvSpPr>
            <a:spLocks noGrp="1"/>
          </p:cNvSpPr>
          <p:nvPr>
            <p:ph type="dt" sz="half" idx="10"/>
          </p:nvPr>
        </p:nvSpPr>
        <p:spPr/>
        <p:txBody>
          <a:bodyPr/>
          <a:lstStyle>
            <a:lvl1pPr>
              <a:defRPr/>
            </a:lvl1pPr>
          </a:lstStyle>
          <a:p>
            <a:pPr>
              <a:defRPr/>
            </a:pPr>
            <a:fld id="{87E92AD8-A248-FF47-BB4D-16D71A9A8C66}" type="datetimeFigureOut">
              <a:rPr lang="en-US"/>
              <a:pPr>
                <a:defRPr/>
              </a:pPr>
              <a:t>6/24/2021</a:t>
            </a:fld>
            <a:endParaRPr lang="en-US"/>
          </a:p>
        </p:txBody>
      </p:sp>
      <p:sp>
        <p:nvSpPr>
          <p:cNvPr id="4" name="Footer Placeholder 2">
            <a:extLst>
              <a:ext uri="{FF2B5EF4-FFF2-40B4-BE49-F238E27FC236}">
                <a16:creationId xmlns:a16="http://schemas.microsoft.com/office/drawing/2014/main" id="{EA4105F3-DDF2-5C4B-B5AD-0DB1BE760F77}"/>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8EB17D24-C00D-B449-8F94-03E867559894}"/>
              </a:ext>
            </a:extLst>
          </p:cNvPr>
          <p:cNvSpPr>
            <a:spLocks noGrp="1"/>
          </p:cNvSpPr>
          <p:nvPr>
            <p:ph type="sldNum" sz="quarter" idx="12"/>
          </p:nvPr>
        </p:nvSpPr>
        <p:spPr/>
        <p:txBody>
          <a:bodyPr/>
          <a:lstStyle>
            <a:lvl1pPr>
              <a:defRPr/>
            </a:lvl1pPr>
          </a:lstStyle>
          <a:p>
            <a:pPr>
              <a:defRPr/>
            </a:pPr>
            <a:fld id="{E1595F09-CEEF-C14B-84E9-4C5304032FDF}" type="slidenum">
              <a:rPr lang="en-US" altLang="en-US"/>
              <a:pPr>
                <a:defRPr/>
              </a:pPr>
              <a:t>‹#›</a:t>
            </a:fld>
            <a:endParaRPr lang="en-US" altLang="en-US"/>
          </a:p>
        </p:txBody>
      </p:sp>
    </p:spTree>
    <p:extLst>
      <p:ext uri="{BB962C8B-B14F-4D97-AF65-F5344CB8AC3E}">
        <p14:creationId xmlns:p14="http://schemas.microsoft.com/office/powerpoint/2010/main" val="3841531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439B32-9E48-8F43-B779-88947815F07F}"/>
              </a:ext>
            </a:extLst>
          </p:cNvPr>
          <p:cNvSpPr>
            <a:spLocks noGrp="1"/>
          </p:cNvSpPr>
          <p:nvPr>
            <p:ph type="dt" sz="half" idx="10"/>
          </p:nvPr>
        </p:nvSpPr>
        <p:spPr/>
        <p:txBody>
          <a:bodyPr/>
          <a:lstStyle>
            <a:lvl1pPr>
              <a:defRPr/>
            </a:lvl1pPr>
          </a:lstStyle>
          <a:p>
            <a:pPr>
              <a:defRPr/>
            </a:pPr>
            <a:fld id="{57FAB970-38F6-0E44-8BE3-670482C6CA2F}" type="datetimeFigureOut">
              <a:rPr lang="en-US"/>
              <a:pPr>
                <a:defRPr/>
              </a:pPr>
              <a:t>6/24/2021</a:t>
            </a:fld>
            <a:endParaRPr lang="en-US"/>
          </a:p>
        </p:txBody>
      </p:sp>
      <p:sp>
        <p:nvSpPr>
          <p:cNvPr id="3" name="Footer Placeholder 2">
            <a:extLst>
              <a:ext uri="{FF2B5EF4-FFF2-40B4-BE49-F238E27FC236}">
                <a16:creationId xmlns:a16="http://schemas.microsoft.com/office/drawing/2014/main" id="{5D5CDB14-63CB-0749-8837-493945C23118}"/>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E4E9E460-4AC0-CF45-AF4E-892154E80FEC}"/>
              </a:ext>
            </a:extLst>
          </p:cNvPr>
          <p:cNvSpPr>
            <a:spLocks noGrp="1"/>
          </p:cNvSpPr>
          <p:nvPr>
            <p:ph type="sldNum" sz="quarter" idx="12"/>
          </p:nvPr>
        </p:nvSpPr>
        <p:spPr/>
        <p:txBody>
          <a:bodyPr/>
          <a:lstStyle>
            <a:lvl1pPr>
              <a:defRPr/>
            </a:lvl1pPr>
          </a:lstStyle>
          <a:p>
            <a:pPr>
              <a:defRPr/>
            </a:pPr>
            <a:fld id="{B0664CB9-2E71-E64D-BAC7-0B3C7DD773D3}" type="slidenum">
              <a:rPr lang="en-US" altLang="en-US"/>
              <a:pPr>
                <a:defRPr/>
              </a:pPr>
              <a:t>‹#›</a:t>
            </a:fld>
            <a:endParaRPr lang="en-US" altLang="en-US"/>
          </a:p>
        </p:txBody>
      </p:sp>
    </p:spTree>
    <p:extLst>
      <p:ext uri="{BB962C8B-B14F-4D97-AF65-F5344CB8AC3E}">
        <p14:creationId xmlns:p14="http://schemas.microsoft.com/office/powerpoint/2010/main" val="104719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lang="en-US"/>
              <a:t>Click to edit Master title style</a:t>
            </a:r>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A5CA4481-5FF1-D44E-A58D-E6FCEDD8CBDF}"/>
              </a:ext>
            </a:extLst>
          </p:cNvPr>
          <p:cNvSpPr>
            <a:spLocks noGrp="1"/>
          </p:cNvSpPr>
          <p:nvPr>
            <p:ph type="dt" sz="half" idx="10"/>
          </p:nvPr>
        </p:nvSpPr>
        <p:spPr/>
        <p:txBody>
          <a:bodyPr/>
          <a:lstStyle>
            <a:lvl1pPr>
              <a:defRPr/>
            </a:lvl1pPr>
          </a:lstStyle>
          <a:p>
            <a:pPr>
              <a:defRPr/>
            </a:pPr>
            <a:fld id="{70384C5F-FB7F-574D-9E70-63AB38572CA0}" type="datetimeFigureOut">
              <a:rPr lang="en-US"/>
              <a:pPr>
                <a:defRPr/>
              </a:pPr>
              <a:t>6/24/2021</a:t>
            </a:fld>
            <a:endParaRPr lang="en-US"/>
          </a:p>
        </p:txBody>
      </p:sp>
      <p:sp>
        <p:nvSpPr>
          <p:cNvPr id="6" name="Footer Placeholder 2">
            <a:extLst>
              <a:ext uri="{FF2B5EF4-FFF2-40B4-BE49-F238E27FC236}">
                <a16:creationId xmlns:a16="http://schemas.microsoft.com/office/drawing/2014/main" id="{F70C20D8-D8ED-9D49-9CB0-127F9FD9EFC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D366FC71-BA13-964A-8841-3A44CBDC329F}"/>
              </a:ext>
            </a:extLst>
          </p:cNvPr>
          <p:cNvSpPr>
            <a:spLocks noGrp="1"/>
          </p:cNvSpPr>
          <p:nvPr>
            <p:ph type="sldNum" sz="quarter" idx="12"/>
          </p:nvPr>
        </p:nvSpPr>
        <p:spPr/>
        <p:txBody>
          <a:bodyPr/>
          <a:lstStyle>
            <a:lvl1pPr>
              <a:defRPr/>
            </a:lvl1pPr>
          </a:lstStyle>
          <a:p>
            <a:pPr>
              <a:defRPr/>
            </a:pPr>
            <a:fld id="{7F8EA3C5-F677-4740-AC93-7D08DBFC1B8D}" type="slidenum">
              <a:rPr lang="en-US" altLang="en-US"/>
              <a:pPr>
                <a:defRPr/>
              </a:pPr>
              <a:t>‹#›</a:t>
            </a:fld>
            <a:endParaRPr lang="en-US" altLang="en-US"/>
          </a:p>
        </p:txBody>
      </p:sp>
    </p:spTree>
    <p:extLst>
      <p:ext uri="{BB962C8B-B14F-4D97-AF65-F5344CB8AC3E}">
        <p14:creationId xmlns:p14="http://schemas.microsoft.com/office/powerpoint/2010/main" val="3841355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C7078B-FC19-8147-97C0-A049186823A2}"/>
              </a:ext>
            </a:extLst>
          </p:cNvPr>
          <p:cNvSpPr/>
          <p:nvPr/>
        </p:nvSpPr>
        <p:spPr>
          <a:xfrm>
            <a:off x="368300" y="0"/>
            <a:ext cx="8777288" cy="1878013"/>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cxnSp>
        <p:nvCxnSpPr>
          <p:cNvPr id="6" name="Straight Connector 5">
            <a:extLst>
              <a:ext uri="{FF2B5EF4-FFF2-40B4-BE49-F238E27FC236}">
                <a16:creationId xmlns:a16="http://schemas.microsoft.com/office/drawing/2014/main" id="{2D661AE1-3D2A-CE44-B680-0E9982819C3A}"/>
              </a:ext>
            </a:extLst>
          </p:cNvPr>
          <p:cNvCxnSpPr/>
          <p:nvPr/>
        </p:nvCxnSpPr>
        <p:spPr>
          <a:xfrm flipV="1">
            <a:off x="363538" y="1884363"/>
            <a:ext cx="8782050"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7" name="Group 19">
            <a:extLst>
              <a:ext uri="{FF2B5EF4-FFF2-40B4-BE49-F238E27FC236}">
                <a16:creationId xmlns:a16="http://schemas.microsoft.com/office/drawing/2014/main" id="{6155AF0D-EC45-7342-8758-C65177679474}"/>
              </a:ext>
            </a:extLst>
          </p:cNvPr>
          <p:cNvGrpSpPr>
            <a:grpSpLocks/>
          </p:cNvGrpSpPr>
          <p:nvPr/>
        </p:nvGrpSpPr>
        <p:grpSpPr bwMode="auto">
          <a:xfrm rot="5400000">
            <a:off x="8515351" y="1219200"/>
            <a:ext cx="131762" cy="128587"/>
            <a:chOff x="6668087" y="1297746"/>
            <a:chExt cx="161840" cy="156602"/>
          </a:xfrm>
        </p:grpSpPr>
        <p:cxnSp>
          <p:nvCxnSpPr>
            <p:cNvPr id="8" name="Straight Connector 7">
              <a:extLst>
                <a:ext uri="{FF2B5EF4-FFF2-40B4-BE49-F238E27FC236}">
                  <a16:creationId xmlns:a16="http://schemas.microsoft.com/office/drawing/2014/main" id="{8DA0F34B-2960-E14F-AEEE-AFFE41D7325C}"/>
                </a:ext>
              </a:extLst>
            </p:cNvPr>
            <p:cNvCxnSpPr/>
            <p:nvPr/>
          </p:nvCxnSpPr>
          <p:spPr>
            <a:xfrm rot="16200000">
              <a:off x="6663593" y="1269374"/>
              <a:ext cx="88935"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36EC5C8-28AC-BE43-951F-68BAB004F19D}"/>
                </a:ext>
              </a:extLst>
            </p:cNvPr>
            <p:cNvCxnSpPr/>
            <p:nvPr/>
          </p:nvCxnSpPr>
          <p:spPr>
            <a:xfrm rot="16200000" flipV="1">
              <a:off x="6685198" y="1391515"/>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0C9045-26BD-3943-81BF-9A41595F1A25}"/>
                </a:ext>
              </a:extLst>
            </p:cNvPr>
            <p:cNvCxnSpPr/>
            <p:nvPr/>
          </p:nvCxnSpPr>
          <p:spPr>
            <a:xfrm rot="5400000" flipH="1">
              <a:off x="6744513" y="1268399"/>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1" name="Group 25">
            <a:extLst>
              <a:ext uri="{FF2B5EF4-FFF2-40B4-BE49-F238E27FC236}">
                <a16:creationId xmlns:a16="http://schemas.microsoft.com/office/drawing/2014/main" id="{743D65EC-7669-BF49-BE28-ADDEC894EA37}"/>
              </a:ext>
            </a:extLst>
          </p:cNvPr>
          <p:cNvGrpSpPr>
            <a:grpSpLocks/>
          </p:cNvGrpSpPr>
          <p:nvPr/>
        </p:nvGrpSpPr>
        <p:grpSpPr bwMode="auto">
          <a:xfrm rot="5400000">
            <a:off x="8667751" y="1371600"/>
            <a:ext cx="131762" cy="128587"/>
            <a:chOff x="6668087" y="1297746"/>
            <a:chExt cx="161840" cy="156602"/>
          </a:xfrm>
        </p:grpSpPr>
        <p:cxnSp>
          <p:nvCxnSpPr>
            <p:cNvPr id="12" name="Straight Connector 11">
              <a:extLst>
                <a:ext uri="{FF2B5EF4-FFF2-40B4-BE49-F238E27FC236}">
                  <a16:creationId xmlns:a16="http://schemas.microsoft.com/office/drawing/2014/main" id="{ACA3F23C-E88F-C84A-88A2-51CCA11CCAA9}"/>
                </a:ext>
              </a:extLst>
            </p:cNvPr>
            <p:cNvCxnSpPr/>
            <p:nvPr/>
          </p:nvCxnSpPr>
          <p:spPr>
            <a:xfrm rot="16200000">
              <a:off x="6663593" y="1269374"/>
              <a:ext cx="88935"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F6BD635-1144-6B41-A52A-72D0FC94901D}"/>
                </a:ext>
              </a:extLst>
            </p:cNvPr>
            <p:cNvCxnSpPr/>
            <p:nvPr/>
          </p:nvCxnSpPr>
          <p:spPr>
            <a:xfrm rot="16200000" flipV="1">
              <a:off x="6685198" y="1391515"/>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539EA6B-7ACD-AD40-828F-943AC27430EC}"/>
                </a:ext>
              </a:extLst>
            </p:cNvPr>
            <p:cNvCxnSpPr/>
            <p:nvPr/>
          </p:nvCxnSpPr>
          <p:spPr>
            <a:xfrm rot="5400000" flipH="1">
              <a:off x="6744513" y="1268399"/>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5" name="Group 29">
            <a:extLst>
              <a:ext uri="{FF2B5EF4-FFF2-40B4-BE49-F238E27FC236}">
                <a16:creationId xmlns:a16="http://schemas.microsoft.com/office/drawing/2014/main" id="{0AD6012A-7C58-444C-8881-AFA0D61B12B2}"/>
              </a:ext>
            </a:extLst>
          </p:cNvPr>
          <p:cNvGrpSpPr>
            <a:grpSpLocks/>
          </p:cNvGrpSpPr>
          <p:nvPr/>
        </p:nvGrpSpPr>
        <p:grpSpPr bwMode="auto">
          <a:xfrm rot="5400000">
            <a:off x="8320087" y="1474788"/>
            <a:ext cx="131763" cy="128588"/>
            <a:chOff x="6668087" y="1297746"/>
            <a:chExt cx="161840" cy="156602"/>
          </a:xfrm>
        </p:grpSpPr>
        <p:cxnSp>
          <p:nvCxnSpPr>
            <p:cNvPr id="16" name="Straight Connector 15">
              <a:extLst>
                <a:ext uri="{FF2B5EF4-FFF2-40B4-BE49-F238E27FC236}">
                  <a16:creationId xmlns:a16="http://schemas.microsoft.com/office/drawing/2014/main" id="{0161E4FE-A692-4946-8869-E5A2AE30593F}"/>
                </a:ext>
              </a:extLst>
            </p:cNvPr>
            <p:cNvCxnSpPr/>
            <p:nvPr/>
          </p:nvCxnSpPr>
          <p:spPr>
            <a:xfrm rot="16200000">
              <a:off x="6663592" y="1269373"/>
              <a:ext cx="88934"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22CE0F3-AF7B-7A48-9631-945ABD07CAE6}"/>
                </a:ext>
              </a:extLst>
            </p:cNvPr>
            <p:cNvCxnSpPr/>
            <p:nvPr/>
          </p:nvCxnSpPr>
          <p:spPr>
            <a:xfrm rot="16200000" flipV="1">
              <a:off x="6685198" y="1391513"/>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77CF476-7185-2743-87D6-D7CFAA692437}"/>
                </a:ext>
              </a:extLst>
            </p:cNvPr>
            <p:cNvCxnSpPr/>
            <p:nvPr/>
          </p:nvCxnSpPr>
          <p:spPr>
            <a:xfrm rot="5400000" flipH="1">
              <a:off x="6744512" y="1268399"/>
              <a:ext cx="88934"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lang="en-US"/>
              <a:t>Click to edit Master title style</a:t>
            </a:r>
          </a:p>
        </p:txBody>
      </p:sp>
      <p:sp>
        <p:nvSpPr>
          <p:cNvPr id="3" name="Picture Placeholder 2"/>
          <p:cNvSpPr>
            <a:spLocks noGrp="1"/>
          </p:cNvSpPr>
          <p:nvPr>
            <p:ph type="pic" idx="1"/>
          </p:nvPr>
        </p:nvSpPr>
        <p:spPr>
          <a:xfrm>
            <a:off x="368032" y="1893781"/>
            <a:ext cx="8778240" cy="4960144"/>
          </a:xfrm>
          <a:solidFill>
            <a:schemeClr val="bg2"/>
          </a:solidFill>
        </p:spPr>
        <p:txBody>
          <a:bodyPr>
            <a:normAutofit/>
          </a:bodyPr>
          <a:lstStyle>
            <a:lvl1pPr marL="0" indent="0">
              <a:buNone/>
              <a:defRPr sz="3200"/>
            </a:lvl1pPr>
            <a:extLst/>
          </a:lstStyle>
          <a:p>
            <a:pPr lvl="0"/>
            <a:r>
              <a:rPr lang="en-US" noProof="0"/>
              <a:t>Click icon to add picture</a:t>
            </a:r>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19" name="Date Placeholder 4">
            <a:extLst>
              <a:ext uri="{FF2B5EF4-FFF2-40B4-BE49-F238E27FC236}">
                <a16:creationId xmlns:a16="http://schemas.microsoft.com/office/drawing/2014/main" id="{564B11D8-35A3-1E40-98F8-C13E675BA4E8}"/>
              </a:ext>
            </a:extLst>
          </p:cNvPr>
          <p:cNvSpPr>
            <a:spLocks noGrp="1"/>
          </p:cNvSpPr>
          <p:nvPr>
            <p:ph type="dt" sz="half" idx="10"/>
          </p:nvPr>
        </p:nvSpPr>
        <p:spPr>
          <a:xfrm>
            <a:off x="6477000" y="55563"/>
            <a:ext cx="2133600" cy="365125"/>
          </a:xfrm>
        </p:spPr>
        <p:txBody>
          <a:bodyPr/>
          <a:lstStyle>
            <a:lvl1pPr>
              <a:defRPr/>
            </a:lvl1pPr>
          </a:lstStyle>
          <a:p>
            <a:pPr>
              <a:defRPr/>
            </a:pPr>
            <a:fld id="{77E9AA77-7ED2-D841-819F-13B96DC53105}" type="datetimeFigureOut">
              <a:rPr lang="en-US"/>
              <a:pPr>
                <a:defRPr/>
              </a:pPr>
              <a:t>6/24/2021</a:t>
            </a:fld>
            <a:endParaRPr lang="en-US"/>
          </a:p>
        </p:txBody>
      </p:sp>
      <p:sp>
        <p:nvSpPr>
          <p:cNvPr id="20" name="Footer Placeholder 5">
            <a:extLst>
              <a:ext uri="{FF2B5EF4-FFF2-40B4-BE49-F238E27FC236}">
                <a16:creationId xmlns:a16="http://schemas.microsoft.com/office/drawing/2014/main" id="{D3642B60-5A01-C14B-970F-D1AE456C3C63}"/>
              </a:ext>
            </a:extLst>
          </p:cNvPr>
          <p:cNvSpPr>
            <a:spLocks noGrp="1"/>
          </p:cNvSpPr>
          <p:nvPr>
            <p:ph type="ftr" sz="quarter" idx="11"/>
          </p:nvPr>
        </p:nvSpPr>
        <p:spPr>
          <a:xfrm>
            <a:off x="914400" y="55563"/>
            <a:ext cx="5562600" cy="365125"/>
          </a:xfrm>
        </p:spPr>
        <p:txBody>
          <a:bodyPr/>
          <a:lstStyle>
            <a:lvl1pPr>
              <a:defRPr/>
            </a:lvl1pPr>
          </a:lstStyle>
          <a:p>
            <a:pPr>
              <a:defRPr/>
            </a:pPr>
            <a:endParaRPr lang="en-US"/>
          </a:p>
        </p:txBody>
      </p:sp>
      <p:sp>
        <p:nvSpPr>
          <p:cNvPr id="21" name="Slide Number Placeholder 6">
            <a:extLst>
              <a:ext uri="{FF2B5EF4-FFF2-40B4-BE49-F238E27FC236}">
                <a16:creationId xmlns:a16="http://schemas.microsoft.com/office/drawing/2014/main" id="{8B449E2C-B36D-CB4D-8F06-9BD603E2A1FA}"/>
              </a:ext>
            </a:extLst>
          </p:cNvPr>
          <p:cNvSpPr>
            <a:spLocks noGrp="1"/>
          </p:cNvSpPr>
          <p:nvPr>
            <p:ph type="sldNum" sz="quarter" idx="12"/>
          </p:nvPr>
        </p:nvSpPr>
        <p:spPr>
          <a:xfrm>
            <a:off x="8610600" y="55563"/>
            <a:ext cx="457200" cy="365125"/>
          </a:xfrm>
        </p:spPr>
        <p:txBody>
          <a:bodyPr/>
          <a:lstStyle>
            <a:lvl1pPr>
              <a:defRPr/>
            </a:lvl1pPr>
          </a:lstStyle>
          <a:p>
            <a:pPr>
              <a:defRPr/>
            </a:pPr>
            <a:fld id="{26D9C6A6-D276-8A49-BE9C-B3EE5F18D5FF}" type="slidenum">
              <a:rPr lang="en-US" altLang="en-US"/>
              <a:pPr>
                <a:defRPr/>
              </a:pPr>
              <a:t>‹#›</a:t>
            </a:fld>
            <a:endParaRPr lang="en-US" altLang="en-US"/>
          </a:p>
        </p:txBody>
      </p:sp>
    </p:spTree>
    <p:extLst>
      <p:ext uri="{BB962C8B-B14F-4D97-AF65-F5344CB8AC3E}">
        <p14:creationId xmlns:p14="http://schemas.microsoft.com/office/powerpoint/2010/main" val="3221702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000000"/>
            </a:gs>
            <a:gs pos="64999">
              <a:srgbClr val="000000"/>
            </a:gs>
            <a:gs pos="100000">
              <a:srgbClr val="5A77A9"/>
            </a:gs>
          </a:gsLst>
          <a:lin ang="540000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AD49BA-71AB-C540-B058-C9691AEBCC36}"/>
              </a:ext>
            </a:extLst>
          </p:cNvPr>
          <p:cNvSpPr/>
          <p:nvPr/>
        </p:nvSpPr>
        <p:spPr>
          <a:xfrm>
            <a:off x="0" y="0"/>
            <a:ext cx="365125" cy="6854825"/>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8" name="Rectangle 7">
            <a:extLst>
              <a:ext uri="{FF2B5EF4-FFF2-40B4-BE49-F238E27FC236}">
                <a16:creationId xmlns:a16="http://schemas.microsoft.com/office/drawing/2014/main" id="{E18CBCDF-2C3E-0A4D-B61E-0E4712CF140D}"/>
              </a:ext>
            </a:extLst>
          </p:cNvPr>
          <p:cNvSpPr/>
          <p:nvPr/>
        </p:nvSpPr>
        <p:spPr>
          <a:xfrm>
            <a:off x="255588" y="5046663"/>
            <a:ext cx="73025" cy="16922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9" name="Rectangle 8">
            <a:extLst>
              <a:ext uri="{FF2B5EF4-FFF2-40B4-BE49-F238E27FC236}">
                <a16:creationId xmlns:a16="http://schemas.microsoft.com/office/drawing/2014/main" id="{5EF84799-BB9D-B344-9F25-D687D72D3EFA}"/>
              </a:ext>
            </a:extLst>
          </p:cNvPr>
          <p:cNvSpPr/>
          <p:nvPr/>
        </p:nvSpPr>
        <p:spPr>
          <a:xfrm>
            <a:off x="255588" y="4797425"/>
            <a:ext cx="73025"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0" name="Rectangle 9">
            <a:extLst>
              <a:ext uri="{FF2B5EF4-FFF2-40B4-BE49-F238E27FC236}">
                <a16:creationId xmlns:a16="http://schemas.microsoft.com/office/drawing/2014/main" id="{9FF06C49-0DBA-2B4D-81BB-C527DAECEF3D}"/>
              </a:ext>
            </a:extLst>
          </p:cNvPr>
          <p:cNvSpPr/>
          <p:nvPr/>
        </p:nvSpPr>
        <p:spPr>
          <a:xfrm>
            <a:off x="255588" y="4637088"/>
            <a:ext cx="73025" cy="138112"/>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1" name="Rectangle 10">
            <a:extLst>
              <a:ext uri="{FF2B5EF4-FFF2-40B4-BE49-F238E27FC236}">
                <a16:creationId xmlns:a16="http://schemas.microsoft.com/office/drawing/2014/main" id="{8A4503D1-C8B9-E346-821D-3E1896E113F1}"/>
              </a:ext>
            </a:extLst>
          </p:cNvPr>
          <p:cNvSpPr/>
          <p:nvPr/>
        </p:nvSpPr>
        <p:spPr>
          <a:xfrm>
            <a:off x="255588" y="4541838"/>
            <a:ext cx="73025" cy="7461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2" name="Rectangle 11">
            <a:extLst>
              <a:ext uri="{FF2B5EF4-FFF2-40B4-BE49-F238E27FC236}">
                <a16:creationId xmlns:a16="http://schemas.microsoft.com/office/drawing/2014/main" id="{2288EA8C-F744-0140-A67D-5D18C3200543}"/>
              </a:ext>
            </a:extLst>
          </p:cNvPr>
          <p:cNvSpPr/>
          <p:nvPr/>
        </p:nvSpPr>
        <p:spPr>
          <a:xfrm>
            <a:off x="309563" y="681038"/>
            <a:ext cx="46037"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5" name="Rectangle 14">
            <a:extLst>
              <a:ext uri="{FF2B5EF4-FFF2-40B4-BE49-F238E27FC236}">
                <a16:creationId xmlns:a16="http://schemas.microsoft.com/office/drawing/2014/main" id="{41DE309D-D27D-314F-9FDC-373C0A48B785}"/>
              </a:ext>
            </a:extLst>
          </p:cNvPr>
          <p:cNvSpPr/>
          <p:nvPr/>
        </p:nvSpPr>
        <p:spPr>
          <a:xfrm>
            <a:off x="268288" y="681038"/>
            <a:ext cx="28575"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6" name="Rectangle 15">
            <a:extLst>
              <a:ext uri="{FF2B5EF4-FFF2-40B4-BE49-F238E27FC236}">
                <a16:creationId xmlns:a16="http://schemas.microsoft.com/office/drawing/2014/main" id="{1C445C76-9794-A542-9E4E-FBC88FB4DC64}"/>
              </a:ext>
            </a:extLst>
          </p:cNvPr>
          <p:cNvSpPr/>
          <p:nvPr/>
        </p:nvSpPr>
        <p:spPr>
          <a:xfrm>
            <a:off x="249238" y="681038"/>
            <a:ext cx="9525"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7" name="Rectangle 16">
            <a:extLst>
              <a:ext uri="{FF2B5EF4-FFF2-40B4-BE49-F238E27FC236}">
                <a16:creationId xmlns:a16="http://schemas.microsoft.com/office/drawing/2014/main" id="{2CBE43E3-A079-7E41-8EF4-48C87EBC5114}"/>
              </a:ext>
            </a:extLst>
          </p:cNvPr>
          <p:cNvSpPr/>
          <p:nvPr/>
        </p:nvSpPr>
        <p:spPr>
          <a:xfrm>
            <a:off x="222250" y="681038"/>
            <a:ext cx="7938"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2" name="Title Placeholder 21">
            <a:extLst>
              <a:ext uri="{FF2B5EF4-FFF2-40B4-BE49-F238E27FC236}">
                <a16:creationId xmlns:a16="http://schemas.microsoft.com/office/drawing/2014/main" id="{49BE6483-B39F-704C-9DF0-D898B6D2CD1D}"/>
              </a:ext>
            </a:extLst>
          </p:cNvPr>
          <p:cNvSpPr>
            <a:spLocks noGrp="1"/>
          </p:cNvSpPr>
          <p:nvPr>
            <p:ph type="title"/>
          </p:nvPr>
        </p:nvSpPr>
        <p:spPr>
          <a:xfrm>
            <a:off x="914400" y="512763"/>
            <a:ext cx="7772400" cy="914400"/>
          </a:xfrm>
          <a:prstGeom prst="rect">
            <a:avLst/>
          </a:prstGeom>
        </p:spPr>
        <p:txBody>
          <a:bodyPr vert="horz" anchor="t">
            <a:noAutofit/>
          </a:bodyPr>
          <a:lstStyle/>
          <a:p>
            <a:r>
              <a:rPr lang="en-US"/>
              <a:t>Click to edit Master title style</a:t>
            </a:r>
          </a:p>
        </p:txBody>
      </p:sp>
      <p:sp>
        <p:nvSpPr>
          <p:cNvPr id="1036" name="Text Placeholder 12">
            <a:extLst>
              <a:ext uri="{FF2B5EF4-FFF2-40B4-BE49-F238E27FC236}">
                <a16:creationId xmlns:a16="http://schemas.microsoft.com/office/drawing/2014/main" id="{F9B928F1-8442-6848-8D44-0E4B26AC75C2}"/>
              </a:ext>
            </a:extLst>
          </p:cNvPr>
          <p:cNvSpPr>
            <a:spLocks noGrp="1"/>
          </p:cNvSpPr>
          <p:nvPr>
            <p:ph type="body" idx="1"/>
          </p:nvPr>
        </p:nvSpPr>
        <p:spPr bwMode="auto">
          <a:xfrm>
            <a:off x="914400" y="178435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BA09B187-CA9A-794A-B2B4-AA2F41446F6B}"/>
              </a:ext>
            </a:extLst>
          </p:cNvPr>
          <p:cNvSpPr>
            <a:spLocks noGrp="1"/>
          </p:cNvSpPr>
          <p:nvPr>
            <p:ph type="dt" sz="half" idx="2"/>
          </p:nvPr>
        </p:nvSpPr>
        <p:spPr>
          <a:xfrm>
            <a:off x="6477000" y="6416675"/>
            <a:ext cx="2133600" cy="365125"/>
          </a:xfrm>
          <a:prstGeom prst="rect">
            <a:avLst/>
          </a:prstGeom>
        </p:spPr>
        <p:txBody>
          <a:bodyPr vert="horz" wrap="square" lIns="91440" tIns="45720" rIns="91440" bIns="45720" numCol="1" anchor="b" anchorCtr="0" compatLnSpc="1">
            <a:prstTxWarp prst="textNoShape">
              <a:avLst/>
            </a:prstTxWarp>
          </a:bodyPr>
          <a:lstStyle>
            <a:lvl1pPr eaLnBrk="1" hangingPunct="1">
              <a:defRPr sz="1100">
                <a:solidFill>
                  <a:schemeClr val="tx2"/>
                </a:solidFill>
                <a:latin typeface="Corbel" pitchFamily="34" charset="0"/>
                <a:cs typeface="Arial" charset="0"/>
              </a:defRPr>
            </a:lvl1pPr>
          </a:lstStyle>
          <a:p>
            <a:pPr>
              <a:defRPr/>
            </a:pPr>
            <a:fld id="{42CDE45D-C065-804D-9D33-83D64675EFE0}" type="datetimeFigureOut">
              <a:rPr lang="en-US"/>
              <a:pPr>
                <a:defRPr/>
              </a:pPr>
              <a:t>6/24/2021</a:t>
            </a:fld>
            <a:endParaRPr lang="en-US"/>
          </a:p>
        </p:txBody>
      </p:sp>
      <p:sp>
        <p:nvSpPr>
          <p:cNvPr id="3" name="Footer Placeholder 2">
            <a:extLst>
              <a:ext uri="{FF2B5EF4-FFF2-40B4-BE49-F238E27FC236}">
                <a16:creationId xmlns:a16="http://schemas.microsoft.com/office/drawing/2014/main" id="{4A02A695-C8A7-E249-8831-7EC0BA25F921}"/>
              </a:ext>
            </a:extLst>
          </p:cNvPr>
          <p:cNvSpPr>
            <a:spLocks noGrp="1"/>
          </p:cNvSpPr>
          <p:nvPr>
            <p:ph type="ftr" sz="quarter" idx="3"/>
          </p:nvPr>
        </p:nvSpPr>
        <p:spPr>
          <a:xfrm>
            <a:off x="914400" y="6416675"/>
            <a:ext cx="5562600" cy="3651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100">
                <a:solidFill>
                  <a:schemeClr val="tx2"/>
                </a:solidFill>
                <a:latin typeface="Corbel" pitchFamily="34" charset="0"/>
                <a:cs typeface="Arial" charset="0"/>
              </a:defRPr>
            </a:lvl1pPr>
          </a:lstStyle>
          <a:p>
            <a:pPr>
              <a:defRPr/>
            </a:pPr>
            <a:endParaRPr lang="en-US"/>
          </a:p>
        </p:txBody>
      </p:sp>
      <p:sp>
        <p:nvSpPr>
          <p:cNvPr id="23" name="Slide Number Placeholder 22">
            <a:extLst>
              <a:ext uri="{FF2B5EF4-FFF2-40B4-BE49-F238E27FC236}">
                <a16:creationId xmlns:a16="http://schemas.microsoft.com/office/drawing/2014/main" id="{AB0FCC89-6411-C141-8B0B-6F3268A9C572}"/>
              </a:ext>
            </a:extLst>
          </p:cNvPr>
          <p:cNvSpPr>
            <a:spLocks noGrp="1"/>
          </p:cNvSpPr>
          <p:nvPr>
            <p:ph type="sldNum" sz="quarter" idx="4"/>
          </p:nvPr>
        </p:nvSpPr>
        <p:spPr>
          <a:xfrm>
            <a:off x="8610600" y="6416675"/>
            <a:ext cx="457200" cy="365125"/>
          </a:xfrm>
          <a:prstGeom prst="rect">
            <a:avLst/>
          </a:prstGeom>
        </p:spPr>
        <p:txBody>
          <a:bodyPr vert="horz" wrap="square" lIns="91440" tIns="45720" rIns="91440" bIns="45720" numCol="1" anchor="b" anchorCtr="0" compatLnSpc="1">
            <a:prstTxWarp prst="textNoShape">
              <a:avLst/>
            </a:prstTxWarp>
          </a:bodyPr>
          <a:lstStyle>
            <a:lvl1pPr eaLnBrk="1" hangingPunct="1">
              <a:defRPr sz="1200">
                <a:solidFill>
                  <a:schemeClr val="tx2"/>
                </a:solidFill>
                <a:latin typeface="Corbel" panose="020B0503020204020204" pitchFamily="34" charset="0"/>
              </a:defRPr>
            </a:lvl1pPr>
          </a:lstStyle>
          <a:p>
            <a:pPr>
              <a:defRPr/>
            </a:pPr>
            <a:fld id="{7ADB3F02-CA17-E44A-8208-034D813A35B2}" type="slidenum">
              <a:rPr lang="en-US" altLang="en-US"/>
              <a:pPr>
                <a:defRPr/>
              </a:pPr>
              <a:t>‹#›</a:t>
            </a:fld>
            <a:endParaRPr lang="en-US" altLang="en-US"/>
          </a:p>
        </p:txBody>
      </p:sp>
    </p:spTree>
  </p:cSld>
  <p:clrMap bg1="dk1" tx1="lt1" bg2="dk2" tx2="lt2" accent1="accent1" accent2="accent2" accent3="accent3" accent4="accent4" accent5="accent5" accent6="accent6" hlink="hlink" folHlink="folHlink"/>
  <p:sldLayoutIdLst>
    <p:sldLayoutId id="2147483995" r:id="rId1"/>
    <p:sldLayoutId id="2147483989" r:id="rId2"/>
    <p:sldLayoutId id="2147483996" r:id="rId3"/>
    <p:sldLayoutId id="2147483997" r:id="rId4"/>
    <p:sldLayoutId id="2147483998" r:id="rId5"/>
    <p:sldLayoutId id="2147483990" r:id="rId6"/>
    <p:sldLayoutId id="2147483999" r:id="rId7"/>
    <p:sldLayoutId id="2147483991" r:id="rId8"/>
    <p:sldLayoutId id="2147484000" r:id="rId9"/>
    <p:sldLayoutId id="2147483992" r:id="rId10"/>
    <p:sldLayoutId id="2147483993" r:id="rId11"/>
    <p:sldLayoutId id="2147483994" r:id="rId12"/>
  </p:sldLayoutIdLst>
  <p:txStyles>
    <p:title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p:titleStyle>
    <p:bodyStyle>
      <a:lvl1pPr marL="411163" indent="-342900" algn="l" rtl="0" eaLnBrk="0" fontAlgn="base" hangingPunct="0">
        <a:spcBef>
          <a:spcPts val="700"/>
        </a:spcBef>
        <a:spcAft>
          <a:spcPct val="0"/>
        </a:spcAft>
        <a:buClr>
          <a:schemeClr val="tx2"/>
        </a:buClr>
        <a:buSzPct val="95000"/>
        <a:buFont typeface="Wingdings" pitchFamily="2" charset="2"/>
        <a:buChar char=""/>
        <a:defRPr sz="3000" kern="1200">
          <a:solidFill>
            <a:schemeClr val="tx1"/>
          </a:solidFill>
          <a:latin typeface="+mn-lt"/>
          <a:ea typeface="+mn-ea"/>
          <a:cs typeface="+mn-cs"/>
        </a:defRPr>
      </a:lvl1pPr>
      <a:lvl2pPr marL="739775" indent="-285750" algn="l" rtl="0" eaLnBrk="0" fontAlgn="base" hangingPunct="0">
        <a:spcBef>
          <a:spcPct val="20000"/>
        </a:spcBef>
        <a:spcAft>
          <a:spcPct val="0"/>
        </a:spcAft>
        <a:buClr>
          <a:schemeClr val="accent2"/>
        </a:buClr>
        <a:buSzPct val="90000"/>
        <a:buFont typeface="Wingdings" pitchFamily="2" charset="2"/>
        <a:buChar char=""/>
        <a:defRPr sz="2600" kern="1200">
          <a:solidFill>
            <a:schemeClr val="tx1"/>
          </a:solidFill>
          <a:latin typeface="+mn-lt"/>
          <a:ea typeface="+mn-ea"/>
          <a:cs typeface="+mn-cs"/>
        </a:defRPr>
      </a:lvl2pPr>
      <a:lvl3pPr marL="995363" indent="-228600" algn="l" rtl="0" eaLnBrk="0" fontAlgn="base" hangingPunct="0">
        <a:spcBef>
          <a:spcPct val="20000"/>
        </a:spcBef>
        <a:spcAft>
          <a:spcPct val="0"/>
        </a:spcAft>
        <a:buClr>
          <a:schemeClr val="accent2"/>
        </a:buClr>
        <a:buFont typeface="Wingdings 2" pitchFamily="2" charset="2"/>
        <a:buChar char=""/>
        <a:defRPr sz="2400" kern="1200">
          <a:solidFill>
            <a:schemeClr val="tx1"/>
          </a:solidFill>
          <a:latin typeface="+mn-lt"/>
          <a:ea typeface="+mn-ea"/>
          <a:cs typeface="+mn-cs"/>
        </a:defRPr>
      </a:lvl3pPr>
      <a:lvl4pPr marL="1260475" indent="-228600" algn="l" rtl="0" eaLnBrk="0" fontAlgn="base" hangingPunct="0">
        <a:spcBef>
          <a:spcPct val="20000"/>
        </a:spcBef>
        <a:spcAft>
          <a:spcPct val="0"/>
        </a:spcAft>
        <a:buClr>
          <a:srgbClr val="FEB80A"/>
        </a:buClr>
        <a:buFont typeface="Wingdings 3" pitchFamily="2" charset="2"/>
        <a:buChar char=""/>
        <a:defRPr sz="2200" kern="1200">
          <a:solidFill>
            <a:schemeClr val="tx1"/>
          </a:solidFill>
          <a:latin typeface="+mn-lt"/>
          <a:ea typeface="+mn-ea"/>
          <a:cs typeface="+mn-cs"/>
        </a:defRPr>
      </a:lvl4pPr>
      <a:lvl5pPr marL="1481138" indent="-209550" algn="l" rtl="0" eaLnBrk="0" fontAlgn="base" hangingPunct="0">
        <a:spcBef>
          <a:spcPct val="20000"/>
        </a:spcBef>
        <a:spcAft>
          <a:spcPct val="0"/>
        </a:spcAft>
        <a:buClr>
          <a:srgbClr val="FEB80A"/>
        </a:buClr>
        <a:buFont typeface="Wingdings 2" pitchFamily="2" charset="2"/>
        <a:buChar char=""/>
        <a:defRPr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file:////var/folders/95/p7l_nzw90cg26pfnh7l340w00000gn/T/com.microsoft.Word/WebArchiveCopyPasteTempFiles/US_acute_cholecystitis_gang.jpg" TargetMode="External"/><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file:////var/folders/95/p7l_nzw90cg26pfnh7l340w00000gn/T/com.microsoft.Word/WebArchiveCopyPasteTempFiles/CT_peri_perf_gallbl_fundus.jpg" TargetMode="External"/><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file:////var/folders/95/p7l_nzw90cg26pfnh7l340w00000gn/T/com.microsoft.Word/WebArchiveCopyPasteTempFiles/Emphysematous_cholecystitis.jpg" TargetMode="External"/><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file:////var/folders/95/p7l_nzw90cg26pfnh7l340w00000gn/T/com.microsoft.Word/WebArchiveCopyPasteTempFiles/page5image1320" TargetMode="External"/><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7753135-2B01-E643-8B36-86399055948F}"/>
              </a:ext>
            </a:extLst>
          </p:cNvPr>
          <p:cNvSpPr txBox="1">
            <a:spLocks noChangeArrowheads="1"/>
          </p:cNvSpPr>
          <p:nvPr/>
        </p:nvSpPr>
        <p:spPr bwMode="gray">
          <a:xfrm>
            <a:off x="0" y="-609600"/>
            <a:ext cx="9112250" cy="1143000"/>
          </a:xfrm>
          <a:prstGeom prst="rect">
            <a:avLst/>
          </a:prstGeom>
          <a:gradFill flip="none" rotWithShape="1">
            <a:gsLst>
              <a:gs pos="0">
                <a:srgbClr val="000000"/>
              </a:gs>
              <a:gs pos="39999">
                <a:srgbClr val="0A128C"/>
              </a:gs>
              <a:gs pos="70000">
                <a:srgbClr val="181CC7"/>
              </a:gs>
              <a:gs pos="88000">
                <a:srgbClr val="7005D4"/>
              </a:gs>
              <a:gs pos="100000">
                <a:srgbClr val="8C3D91"/>
              </a:gs>
            </a:gsLst>
            <a:lin ang="5400000" scaled="0"/>
            <a:tileRect/>
          </a:gradFill>
          <a:ln w="9525">
            <a:noFill/>
            <a:miter lim="800000"/>
            <a:headEnd/>
            <a:tailEnd/>
          </a:ln>
        </p:spPr>
        <p:txBody>
          <a:bodyPr anchor="ctr"/>
          <a:lstStyle/>
          <a:p>
            <a:pPr algn="ctr">
              <a:defRPr/>
            </a:pPr>
            <a:br>
              <a:rPr lang="en-US" sz="4400" kern="0" dirty="0">
                <a:solidFill>
                  <a:schemeClr val="bg1"/>
                </a:solidFill>
                <a:latin typeface="+mj-lt"/>
                <a:ea typeface="+mj-ea"/>
                <a:cs typeface="+mj-cs"/>
              </a:rPr>
            </a:br>
            <a:endParaRPr lang="en-US" sz="4400" b="1" kern="0" dirty="0">
              <a:solidFill>
                <a:schemeClr val="bg1"/>
              </a:solidFill>
              <a:latin typeface="+mj-lt"/>
              <a:ea typeface="+mj-ea"/>
              <a:cs typeface="+mj-cs"/>
            </a:endParaRPr>
          </a:p>
        </p:txBody>
      </p:sp>
      <p:sp>
        <p:nvSpPr>
          <p:cNvPr id="3" name="Rectangle 2">
            <a:extLst>
              <a:ext uri="{FF2B5EF4-FFF2-40B4-BE49-F238E27FC236}">
                <a16:creationId xmlns:a16="http://schemas.microsoft.com/office/drawing/2014/main" id="{5DC9C36F-F8F7-CF47-95C4-C71C866C1009}"/>
              </a:ext>
            </a:extLst>
          </p:cNvPr>
          <p:cNvSpPr txBox="1">
            <a:spLocks noChangeArrowheads="1"/>
          </p:cNvSpPr>
          <p:nvPr/>
        </p:nvSpPr>
        <p:spPr bwMode="gray">
          <a:xfrm>
            <a:off x="0" y="1219200"/>
            <a:ext cx="9112250" cy="250837"/>
          </a:xfrm>
          <a:prstGeom prst="rect">
            <a:avLst/>
          </a:prstGeom>
          <a:gradFill flip="none" rotWithShape="1">
            <a:gsLst>
              <a:gs pos="0">
                <a:srgbClr val="000082">
                  <a:alpha val="39000"/>
                </a:srgbClr>
              </a:gs>
              <a:gs pos="30000">
                <a:srgbClr val="66008F"/>
              </a:gs>
              <a:gs pos="64999">
                <a:srgbClr val="BA0066"/>
              </a:gs>
              <a:gs pos="89999">
                <a:srgbClr val="FF0000"/>
              </a:gs>
              <a:gs pos="100000">
                <a:srgbClr val="FF8200"/>
              </a:gs>
            </a:gsLst>
            <a:lin ang="16200000" scaled="0"/>
            <a:tileRect/>
          </a:gradFill>
          <a:ln w="9525">
            <a:noFill/>
            <a:miter lim="800000"/>
            <a:headEnd/>
            <a:tailEnd/>
          </a:ln>
        </p:spPr>
        <p:txBody>
          <a:bodyPr anchor="ctr"/>
          <a:lstStyle/>
          <a:p>
            <a:pPr algn="ctr">
              <a:defRPr/>
            </a:pPr>
            <a:br>
              <a:rPr lang="en-US" sz="4400" kern="0" dirty="0">
                <a:solidFill>
                  <a:schemeClr val="bg1"/>
                </a:solidFill>
                <a:latin typeface="+mj-lt"/>
                <a:ea typeface="+mj-ea"/>
                <a:cs typeface="+mj-cs"/>
              </a:rPr>
            </a:br>
            <a:endParaRPr lang="en-US" sz="4400" b="1" kern="0" dirty="0">
              <a:solidFill>
                <a:schemeClr val="bg1"/>
              </a:solidFill>
              <a:latin typeface="+mj-lt"/>
              <a:ea typeface="+mj-ea"/>
              <a:cs typeface="+mj-cs"/>
            </a:endParaRPr>
          </a:p>
        </p:txBody>
      </p:sp>
      <p:sp>
        <p:nvSpPr>
          <p:cNvPr id="4" name="Rectangle 3">
            <a:extLst>
              <a:ext uri="{FF2B5EF4-FFF2-40B4-BE49-F238E27FC236}">
                <a16:creationId xmlns:a16="http://schemas.microsoft.com/office/drawing/2014/main" id="{FB29470C-4378-6B40-81F1-FF92623A61C5}"/>
              </a:ext>
            </a:extLst>
          </p:cNvPr>
          <p:cNvSpPr/>
          <p:nvPr/>
        </p:nvSpPr>
        <p:spPr bwMode="auto">
          <a:xfrm>
            <a:off x="0" y="0"/>
            <a:ext cx="9144001"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pic>
        <p:nvPicPr>
          <p:cNvPr id="15366" name="Picture 4" descr="161939_125292960909946_809416865_n.jpg">
            <a:extLst>
              <a:ext uri="{FF2B5EF4-FFF2-40B4-BE49-F238E27FC236}">
                <a16:creationId xmlns:a16="http://schemas.microsoft.com/office/drawing/2014/main" id="{5B18F9ED-78CB-3340-9DA7-EED8966DED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9F34207B-4F8A-CA48-BD05-1EEEE15DF854}"/>
              </a:ext>
            </a:extLst>
          </p:cNvPr>
          <p:cNvSpPr txBox="1">
            <a:spLocks/>
          </p:cNvSpPr>
          <p:nvPr/>
        </p:nvSpPr>
        <p:spPr bwMode="auto">
          <a:xfrm>
            <a:off x="6927" y="2031272"/>
            <a:ext cx="9144000" cy="1881182"/>
          </a:xfrm>
          <a:prstGeom prst="rect">
            <a:avLst/>
          </a:prstGeom>
        </p:spPr>
        <p:txBody>
          <a:bodyPr/>
          <a:lstStyle/>
          <a:p>
            <a:pPr algn="ctr" eaLnBrk="1" hangingPunct="1">
              <a:defRPr/>
            </a:pPr>
            <a:r>
              <a:rPr lang="en-AU" sz="4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p>
          <a:p>
            <a:pPr algn="ctr" eaLnBrk="1" hangingPunct="1">
              <a:defRPr/>
            </a:pPr>
            <a:r>
              <a:rPr lang="en-AU" sz="4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SỎI TÚI MẬT</a:t>
            </a:r>
            <a:endParaRPr lang="en-US" sz="4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pPr algn="ctr" eaLnBrk="1" fontAlgn="auto" hangingPunct="1">
              <a:spcAft>
                <a:spcPts val="0"/>
              </a:spcAft>
              <a:defRPr/>
            </a:pPr>
            <a:endParaRPr lang="en-US" sz="4800" spc="-100" dirty="0">
              <a:solidFill>
                <a:srgbClr val="FF0000"/>
              </a:solidFill>
              <a:ea typeface="+mj-ea"/>
              <a:cs typeface="+mj-cs"/>
            </a:endParaRPr>
          </a:p>
        </p:txBody>
      </p:sp>
      <p:sp>
        <p:nvSpPr>
          <p:cNvPr id="15368" name="TextBox 2">
            <a:extLst>
              <a:ext uri="{FF2B5EF4-FFF2-40B4-BE49-F238E27FC236}">
                <a16:creationId xmlns:a16="http://schemas.microsoft.com/office/drawing/2014/main" id="{A3E711A9-33BA-5D4C-82A0-1C4D5F462E42}"/>
              </a:ext>
            </a:extLst>
          </p:cNvPr>
          <p:cNvSpPr txBox="1">
            <a:spLocks noChangeArrowheads="1"/>
          </p:cNvSpPr>
          <p:nvPr/>
        </p:nvSpPr>
        <p:spPr bwMode="auto">
          <a:xfrm>
            <a:off x="3276600" y="4572000"/>
            <a:ext cx="55626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r" eaLnBrk="1" hangingPunct="1">
              <a:spcBef>
                <a:spcPct val="0"/>
              </a:spcBef>
              <a:buClrTx/>
              <a:buSzTx/>
              <a:buFontTx/>
              <a:buNone/>
            </a:pPr>
            <a:r>
              <a:rPr lang="en-US" altLang="en-US" i="1" dirty="0" err="1">
                <a:solidFill>
                  <a:srgbClr val="FFFF00"/>
                </a:solidFill>
                <a:latin typeface="Times New Roman" panose="02020603050405020304" pitchFamily="18" charset="0"/>
                <a:cs typeface="Times New Roman" panose="02020603050405020304" pitchFamily="18" charset="0"/>
              </a:rPr>
              <a:t>Giảng</a:t>
            </a:r>
            <a:r>
              <a:rPr lang="en-US" altLang="en-US" i="1" dirty="0">
                <a:solidFill>
                  <a:srgbClr val="FFFF00"/>
                </a:solidFill>
                <a:latin typeface="Times New Roman" panose="02020603050405020304" pitchFamily="18" charset="0"/>
                <a:cs typeface="Times New Roman" panose="02020603050405020304" pitchFamily="18" charset="0"/>
              </a:rPr>
              <a:t> </a:t>
            </a:r>
            <a:r>
              <a:rPr lang="en-US" altLang="en-US" i="1" dirty="0" err="1">
                <a:solidFill>
                  <a:srgbClr val="FFFF00"/>
                </a:solidFill>
                <a:latin typeface="Times New Roman" panose="02020603050405020304" pitchFamily="18" charset="0"/>
                <a:cs typeface="Times New Roman" panose="02020603050405020304" pitchFamily="18" charset="0"/>
              </a:rPr>
              <a:t>viên</a:t>
            </a:r>
            <a:r>
              <a:rPr lang="en-US" altLang="en-US" i="1" dirty="0">
                <a:solidFill>
                  <a:srgbClr val="FFFF00"/>
                </a:solidFill>
                <a:latin typeface="Times New Roman" panose="02020603050405020304" pitchFamily="18" charset="0"/>
                <a:cs typeface="Times New Roman" panose="02020603050405020304" pitchFamily="18" charset="0"/>
              </a:rPr>
              <a:t> </a:t>
            </a:r>
            <a:r>
              <a:rPr lang="en-US" altLang="en-US" b="1" dirty="0">
                <a:solidFill>
                  <a:srgbClr val="FFFF00"/>
                </a:solidFill>
                <a:latin typeface="Times New Roman" panose="02020603050405020304" pitchFamily="18" charset="0"/>
                <a:cs typeface="Times New Roman" panose="02020603050405020304" pitchFamily="18" charset="0"/>
              </a:rPr>
              <a:t>: </a:t>
            </a:r>
            <a:r>
              <a:rPr lang="en-US" altLang="en-US" b="1" i="1" dirty="0">
                <a:solidFill>
                  <a:srgbClr val="FFFF00"/>
                </a:solidFill>
                <a:latin typeface="Times New Roman" panose="02020603050405020304" pitchFamily="18" charset="0"/>
                <a:cs typeface="Times New Roman" panose="02020603050405020304" pitchFamily="18" charset="0"/>
              </a:rPr>
              <a:t>Lê Quan Anh </a:t>
            </a:r>
            <a:r>
              <a:rPr lang="en-US" altLang="en-US" b="1" i="1" dirty="0" err="1">
                <a:solidFill>
                  <a:srgbClr val="FFFF00"/>
                </a:solidFill>
                <a:latin typeface="Times New Roman" panose="02020603050405020304" pitchFamily="18" charset="0"/>
                <a:cs typeface="Times New Roman" panose="02020603050405020304" pitchFamily="18" charset="0"/>
              </a:rPr>
              <a:t>Tuấn</a:t>
            </a:r>
            <a:r>
              <a:rPr lang="en-US" altLang="en-US" b="1" i="1" dirty="0">
                <a:solidFill>
                  <a:srgbClr val="FFFF00"/>
                </a:solidFill>
                <a:latin typeface="Times New Roman" panose="02020603050405020304" pitchFamily="18" charset="0"/>
                <a:cs typeface="Times New Roman" panose="02020603050405020304" pitchFamily="18" charset="0"/>
              </a:rPr>
              <a:t>, </a:t>
            </a:r>
            <a:r>
              <a:rPr lang="en-US" altLang="en-US" b="1" i="1" dirty="0" err="1">
                <a:solidFill>
                  <a:srgbClr val="FFFF00"/>
                </a:solidFill>
                <a:latin typeface="Times New Roman" panose="02020603050405020304" pitchFamily="18" charset="0"/>
                <a:cs typeface="Times New Roman" panose="02020603050405020304" pitchFamily="18" charset="0"/>
              </a:rPr>
              <a:t>Vũ</a:t>
            </a:r>
            <a:r>
              <a:rPr lang="en-US" altLang="en-US" b="1" i="1" dirty="0">
                <a:solidFill>
                  <a:srgbClr val="FFFF00"/>
                </a:solidFill>
                <a:latin typeface="Times New Roman" panose="02020603050405020304" pitchFamily="18" charset="0"/>
                <a:cs typeface="Times New Roman" panose="02020603050405020304" pitchFamily="18" charset="0"/>
              </a:rPr>
              <a:t> Quang H</a:t>
            </a:r>
            <a:r>
              <a:rPr lang="vi-VN" altLang="en-US" b="1" i="1" dirty="0">
                <a:solidFill>
                  <a:srgbClr val="FFFF00"/>
                </a:solidFill>
                <a:latin typeface="Times New Roman" panose="02020603050405020304" pitchFamily="18" charset="0"/>
                <a:cs typeface="Times New Roman" panose="02020603050405020304" pitchFamily="18" charset="0"/>
              </a:rPr>
              <a:t>ư</a:t>
            </a:r>
            <a:r>
              <a:rPr lang="en-US" altLang="en-US" b="1" i="1" dirty="0">
                <a:solidFill>
                  <a:srgbClr val="FFFF00"/>
                </a:solidFill>
                <a:latin typeface="Times New Roman" panose="02020603050405020304" pitchFamily="18" charset="0"/>
                <a:cs typeface="Times New Roman" panose="02020603050405020304" pitchFamily="18" charset="0"/>
              </a:rPr>
              <a:t>ng, </a:t>
            </a:r>
          </a:p>
          <a:p>
            <a:pPr algn="r" eaLnBrk="1" hangingPunct="1">
              <a:spcBef>
                <a:spcPct val="0"/>
              </a:spcBef>
              <a:buClrTx/>
              <a:buSzTx/>
              <a:buFontTx/>
              <a:buNone/>
            </a:pPr>
            <a:r>
              <a:rPr lang="en-US" altLang="en-US" b="1" i="1" dirty="0" err="1">
                <a:solidFill>
                  <a:srgbClr val="FFFF00"/>
                </a:solidFill>
                <a:latin typeface="Times New Roman" panose="02020603050405020304" pitchFamily="18" charset="0"/>
                <a:cs typeface="Times New Roman" panose="02020603050405020304" pitchFamily="18" charset="0"/>
              </a:rPr>
              <a:t>Trần</a:t>
            </a:r>
            <a:r>
              <a:rPr lang="en-US" altLang="en-US" b="1" i="1" dirty="0">
                <a:solidFill>
                  <a:srgbClr val="FFFF00"/>
                </a:solidFill>
                <a:latin typeface="Times New Roman" panose="02020603050405020304" pitchFamily="18" charset="0"/>
                <a:cs typeface="Times New Roman" panose="02020603050405020304" pitchFamily="18" charset="0"/>
              </a:rPr>
              <a:t> </a:t>
            </a:r>
            <a:r>
              <a:rPr lang="en-US" altLang="en-US" b="1" i="1" dirty="0" err="1">
                <a:solidFill>
                  <a:srgbClr val="FFFF00"/>
                </a:solidFill>
                <a:latin typeface="Times New Roman" panose="02020603050405020304" pitchFamily="18" charset="0"/>
                <a:cs typeface="Times New Roman" panose="02020603050405020304" pitchFamily="18" charset="0"/>
              </a:rPr>
              <a:t>Hồ</a:t>
            </a:r>
            <a:endParaRPr lang="en-US" altLang="en-US" b="1" i="1" dirty="0">
              <a:solidFill>
                <a:srgbClr val="FFFF00"/>
              </a:solidFill>
              <a:latin typeface="Times New Roman" panose="02020603050405020304" pitchFamily="18" charset="0"/>
              <a:cs typeface="Times New Roman" panose="02020603050405020304" pitchFamily="18" charset="0"/>
            </a:endParaRPr>
          </a:p>
          <a:p>
            <a:pPr algn="r" eaLnBrk="1" hangingPunct="1">
              <a:spcBef>
                <a:spcPct val="0"/>
              </a:spcBef>
              <a:buClrTx/>
              <a:buSzTx/>
              <a:buFontTx/>
              <a:buNone/>
            </a:pPr>
            <a:r>
              <a:rPr lang="en-US" altLang="en-US" b="1" i="1" dirty="0" err="1">
                <a:latin typeface="Times New Roman" panose="02020603050405020304" pitchFamily="18" charset="0"/>
                <a:cs typeface="Times New Roman" panose="02020603050405020304" pitchFamily="18" charset="0"/>
              </a:rPr>
              <a:t>Đối</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tượng</a:t>
            </a:r>
            <a:r>
              <a:rPr lang="en-US" altLang="en-US" b="1" i="1" dirty="0">
                <a:latin typeface="Times New Roman" panose="02020603050405020304" pitchFamily="18" charset="0"/>
                <a:cs typeface="Times New Roman" panose="02020603050405020304" pitchFamily="18" charset="0"/>
              </a:rPr>
              <a:t>: Y6</a:t>
            </a:r>
          </a:p>
        </p:txBody>
      </p:sp>
      <p:sp>
        <p:nvSpPr>
          <p:cNvPr id="8" name="Rectangle 3">
            <a:extLst>
              <a:ext uri="{FF2B5EF4-FFF2-40B4-BE49-F238E27FC236}">
                <a16:creationId xmlns:a16="http://schemas.microsoft.com/office/drawing/2014/main" id="{39DDA0A9-0AAF-214E-A6C5-28B859D7505C}"/>
              </a:ext>
            </a:extLst>
          </p:cNvPr>
          <p:cNvSpPr txBox="1">
            <a:spLocks noChangeArrowheads="1"/>
          </p:cNvSpPr>
          <p:nvPr/>
        </p:nvSpPr>
        <p:spPr bwMode="auto">
          <a:xfrm>
            <a:off x="1752600" y="304800"/>
            <a:ext cx="7391400" cy="533400"/>
          </a:xfrm>
          <a:prstGeom prst="rect">
            <a:avLst/>
          </a:prstGeom>
        </p:spPr>
        <p:txBody>
          <a:bodyPr/>
          <a:lstStyle/>
          <a:p>
            <a:pPr marL="411163" indent="-342900" eaLnBrk="1" hangingPunct="1">
              <a:spcBef>
                <a:spcPts val="700"/>
              </a:spcBef>
              <a:buClr>
                <a:schemeClr val="tx2"/>
              </a:buClr>
              <a:buSzPct val="95000"/>
              <a:defRPr/>
            </a:pP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Đại</a:t>
            </a: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Học</a:t>
            </a:r>
            <a:r>
              <a:rPr lang="en-US" sz="2800" b="1" dirty="0">
                <a:solidFill>
                  <a:srgbClr val="002060"/>
                </a:solidFill>
                <a:latin typeface="Times New Roman" pitchFamily="18" charset="0"/>
                <a:ea typeface="+mj-ea"/>
                <a:cs typeface="Times New Roman" pitchFamily="18" charset="0"/>
              </a:rPr>
              <a:t> Y </a:t>
            </a:r>
            <a:r>
              <a:rPr lang="en-US" sz="2800" b="1" dirty="0" err="1">
                <a:solidFill>
                  <a:srgbClr val="002060"/>
                </a:solidFill>
                <a:latin typeface="Times New Roman" pitchFamily="18" charset="0"/>
                <a:ea typeface="+mj-ea"/>
                <a:cs typeface="Times New Roman" pitchFamily="18" charset="0"/>
              </a:rPr>
              <a:t>Dược</a:t>
            </a: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Thành</a:t>
            </a: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Phố</a:t>
            </a: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Hồ</a:t>
            </a:r>
            <a:r>
              <a:rPr lang="en-US" sz="2800" b="1" dirty="0">
                <a:solidFill>
                  <a:srgbClr val="002060"/>
                </a:solidFill>
                <a:latin typeface="Times New Roman" pitchFamily="18" charset="0"/>
                <a:ea typeface="+mj-ea"/>
                <a:cs typeface="Times New Roman" pitchFamily="18" charset="0"/>
              </a:rPr>
              <a:t> </a:t>
            </a:r>
            <a:r>
              <a:rPr lang="en-US" sz="2800" b="1" dirty="0" err="1">
                <a:solidFill>
                  <a:srgbClr val="002060"/>
                </a:solidFill>
                <a:latin typeface="Times New Roman" pitchFamily="18" charset="0"/>
                <a:ea typeface="+mj-ea"/>
                <a:cs typeface="Times New Roman" pitchFamily="18" charset="0"/>
              </a:rPr>
              <a:t>Chí</a:t>
            </a:r>
            <a:r>
              <a:rPr lang="en-US" sz="2800" b="1" dirty="0">
                <a:solidFill>
                  <a:srgbClr val="002060"/>
                </a:solidFill>
                <a:latin typeface="Times New Roman" pitchFamily="18" charset="0"/>
                <a:ea typeface="+mj-ea"/>
                <a:cs typeface="Times New Roman" pitchFamily="18" charset="0"/>
              </a:rPr>
              <a:t> Minh</a:t>
            </a:r>
          </a:p>
        </p:txBody>
      </p:sp>
    </p:spTree>
  </p:cSld>
  <p:clrMapOvr>
    <a:masterClrMapping/>
  </p:clrMapOvr>
  <mc:AlternateContent xmlns:mc="http://schemas.openxmlformats.org/markup-compatibility/2006" xmlns:p14="http://schemas.microsoft.com/office/powerpoint/2010/main">
    <mc:Choice Requires="p14">
      <p:transition spd="slow" p14:dur="2000" advTm="14918"/>
    </mc:Choice>
    <mc:Fallback xmlns="">
      <p:transition spd="slow" advTm="1491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6E799E-F5E2-C244-9156-F1E4E803EB4E}"/>
              </a:ext>
            </a:extLst>
          </p:cNvPr>
          <p:cNvSpPr txBox="1"/>
          <p:nvPr/>
        </p:nvSpPr>
        <p:spPr>
          <a:xfrm>
            <a:off x="914400" y="762000"/>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1.1 SIÊU ÂM BỤNG</a:t>
            </a:r>
          </a:p>
        </p:txBody>
      </p:sp>
      <p:pic>
        <p:nvPicPr>
          <p:cNvPr id="8" name="Picture 7">
            <a:extLst>
              <a:ext uri="{FF2B5EF4-FFF2-40B4-BE49-F238E27FC236}">
                <a16:creationId xmlns:a16="http://schemas.microsoft.com/office/drawing/2014/main" id="{0FA09568-B20C-A043-ABE6-C0B6491E61BD}"/>
              </a:ext>
            </a:extLst>
          </p:cNvPr>
          <p:cNvPicPr/>
          <p:nvPr/>
        </p:nvPicPr>
        <p:blipFill>
          <a:blip r:embed="rId2"/>
          <a:srcRect/>
          <a:stretch>
            <a:fillRect/>
          </a:stretch>
        </p:blipFill>
        <p:spPr bwMode="auto">
          <a:xfrm>
            <a:off x="2286000" y="1828800"/>
            <a:ext cx="4648200" cy="3581400"/>
          </a:xfrm>
          <a:prstGeom prst="rect">
            <a:avLst/>
          </a:prstGeom>
          <a:noFill/>
          <a:ln w="9525">
            <a:noFill/>
            <a:miter lim="800000"/>
            <a:headEnd/>
            <a:tailEnd/>
          </a:ln>
        </p:spPr>
      </p:pic>
      <p:sp>
        <p:nvSpPr>
          <p:cNvPr id="3" name="Rectangle 2">
            <a:extLst>
              <a:ext uri="{FF2B5EF4-FFF2-40B4-BE49-F238E27FC236}">
                <a16:creationId xmlns:a16="http://schemas.microsoft.com/office/drawing/2014/main" id="{8ACC7F6A-C58B-E946-AA6E-E58E315764A1}"/>
              </a:ext>
            </a:extLst>
          </p:cNvPr>
          <p:cNvSpPr/>
          <p:nvPr/>
        </p:nvSpPr>
        <p:spPr>
          <a:xfrm>
            <a:off x="3049803" y="5492115"/>
            <a:ext cx="3884397" cy="461665"/>
          </a:xfrm>
          <a:prstGeom prst="rect">
            <a:avLst/>
          </a:prstGeom>
        </p:spPr>
        <p:txBody>
          <a:bodyPr wrap="none">
            <a:spAutoFit/>
          </a:bodyPr>
          <a:lstStyle/>
          <a:p>
            <a:r>
              <a:rPr lang="en-US" sz="2400" i="1" dirty="0" err="1">
                <a:latin typeface="Times New Roman" panose="02020603050405020304" pitchFamily="18" charset="0"/>
                <a:ea typeface="Calibri" panose="020F0502020204030204" pitchFamily="34" charset="0"/>
              </a:rPr>
              <a:t>Sỏi</a:t>
            </a:r>
            <a:r>
              <a:rPr lang="vi-VN" sz="2400" i="1" dirty="0">
                <a:latin typeface="Times New Roman" panose="02020603050405020304" pitchFamily="18" charset="0"/>
                <a:ea typeface="Calibri" panose="020F0502020204030204" pitchFamily="34" charset="0"/>
              </a:rPr>
              <a:t> túi mật trên siêu âm bụng </a:t>
            </a:r>
            <a:endParaRPr sz="2400" dirty="0"/>
          </a:p>
        </p:txBody>
      </p:sp>
    </p:spTree>
    <p:extLst>
      <p:ext uri="{BB962C8B-B14F-4D97-AF65-F5344CB8AC3E}">
        <p14:creationId xmlns:p14="http://schemas.microsoft.com/office/powerpoint/2010/main" val="3160131373"/>
      </p:ext>
    </p:extLst>
  </p:cSld>
  <p:clrMapOvr>
    <a:masterClrMapping/>
  </p:clrMapOvr>
  <mc:AlternateContent xmlns:mc="http://schemas.openxmlformats.org/markup-compatibility/2006" xmlns:p14="http://schemas.microsoft.com/office/powerpoint/2010/main">
    <mc:Choice Requires="p14">
      <p:transition spd="slow" p14:dur="2000" advTm="6830"/>
    </mc:Choice>
    <mc:Fallback xmlns="">
      <p:transition spd="slow" advTm="683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2639F8-77F8-EC45-AC90-597BBE8D244B}"/>
              </a:ext>
            </a:extLst>
          </p:cNvPr>
          <p:cNvSpPr/>
          <p:nvPr/>
        </p:nvSpPr>
        <p:spPr>
          <a:xfrm>
            <a:off x="613869" y="941831"/>
            <a:ext cx="8088474" cy="1384995"/>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Đậm độ sỏi tuỳ thuộc vào hàm lượng canxi chứa trong sỏi. </a:t>
            </a:r>
            <a:endParaRPr lang="vi-VN" sz="2800" dirty="0">
              <a:latin typeface="Times New Roman" panose="02020603050405020304" pitchFamily="18"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cs typeface="Times New Roman" panose="02020603050405020304" pitchFamily="18" charset="0"/>
              </a:rPr>
              <a:t>Độ nhạy và độ đặc hiệu lần lượt là 75,8% và 97,6%. </a:t>
            </a: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388132"/>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1.2 CT SCAN BỤNG</a:t>
            </a:r>
          </a:p>
        </p:txBody>
      </p:sp>
      <p:pic>
        <p:nvPicPr>
          <p:cNvPr id="9" name="Picture 8">
            <a:extLst>
              <a:ext uri="{FF2B5EF4-FFF2-40B4-BE49-F238E27FC236}">
                <a16:creationId xmlns:a16="http://schemas.microsoft.com/office/drawing/2014/main" id="{76242220-0681-734F-BF6A-956121A0930F}"/>
              </a:ext>
            </a:extLst>
          </p:cNvPr>
          <p:cNvPicPr/>
          <p:nvPr/>
        </p:nvPicPr>
        <p:blipFill rotWithShape="1">
          <a:blip r:embed="rId2">
            <a:extLst>
              <a:ext uri="{28A0092B-C50C-407E-A947-70E740481C1C}">
                <a14:useLocalDpi xmlns:a14="http://schemas.microsoft.com/office/drawing/2010/main" val="0"/>
              </a:ext>
            </a:extLst>
          </a:blip>
          <a:srcRect/>
          <a:stretch/>
        </p:blipFill>
        <p:spPr>
          <a:xfrm>
            <a:off x="990600" y="2626048"/>
            <a:ext cx="3200400" cy="2591609"/>
          </a:xfrm>
          <a:prstGeom prst="rect">
            <a:avLst/>
          </a:prstGeom>
        </p:spPr>
      </p:pic>
      <p:pic>
        <p:nvPicPr>
          <p:cNvPr id="10" name="Picture 9">
            <a:extLst>
              <a:ext uri="{FF2B5EF4-FFF2-40B4-BE49-F238E27FC236}">
                <a16:creationId xmlns:a16="http://schemas.microsoft.com/office/drawing/2014/main" id="{B4A7AA3C-12B3-4D4A-9F66-7C17CBE7A801}"/>
              </a:ext>
            </a:extLst>
          </p:cNvPr>
          <p:cNvPicPr/>
          <p:nvPr/>
        </p:nvPicPr>
        <p:blipFill>
          <a:blip r:embed="rId3">
            <a:extLst>
              <a:ext uri="{28A0092B-C50C-407E-A947-70E740481C1C}">
                <a14:useLocalDpi xmlns:a14="http://schemas.microsoft.com/office/drawing/2010/main" val="0"/>
              </a:ext>
            </a:extLst>
          </a:blip>
          <a:stretch>
            <a:fillRect/>
          </a:stretch>
        </p:blipFill>
        <p:spPr>
          <a:xfrm>
            <a:off x="4873752" y="2604712"/>
            <a:ext cx="3383280" cy="2591609"/>
          </a:xfrm>
          <a:prstGeom prst="rect">
            <a:avLst/>
          </a:prstGeom>
        </p:spPr>
      </p:pic>
      <p:sp>
        <p:nvSpPr>
          <p:cNvPr id="3" name="Rectangle 2">
            <a:extLst>
              <a:ext uri="{FF2B5EF4-FFF2-40B4-BE49-F238E27FC236}">
                <a16:creationId xmlns:a16="http://schemas.microsoft.com/office/drawing/2014/main" id="{9FF36F0B-A5DA-7740-B9E1-E8C5BCCA4B9F}"/>
              </a:ext>
            </a:extLst>
          </p:cNvPr>
          <p:cNvSpPr/>
          <p:nvPr/>
        </p:nvSpPr>
        <p:spPr>
          <a:xfrm>
            <a:off x="2372106" y="5474207"/>
            <a:ext cx="4572000" cy="1200329"/>
          </a:xfrm>
          <a:prstGeom prst="rect">
            <a:avLst/>
          </a:prstGeom>
        </p:spPr>
        <p:txBody>
          <a:bodyPr>
            <a:spAutoFit/>
          </a:bodyPr>
          <a:lstStyle/>
          <a:p>
            <a:pPr algn="ctr">
              <a:spcAft>
                <a:spcPts val="0"/>
              </a:spcAft>
            </a:pPr>
            <a:r>
              <a:rPr lang="en-US" sz="2400" i="1" dirty="0" err="1">
                <a:latin typeface="Times New Roman" panose="02020603050405020304" pitchFamily="18" charset="0"/>
                <a:ea typeface="Calibri" panose="020F0502020204030204" pitchFamily="34" charset="0"/>
                <a:cs typeface="Times New Roman" panose="02020603050405020304" pitchFamily="18" charset="0"/>
              </a:rPr>
              <a:t>Sỏi</a:t>
            </a:r>
            <a:r>
              <a:rPr lang="vi-VN" sz="2400" i="1" dirty="0">
                <a:latin typeface="Times New Roman" panose="02020603050405020304" pitchFamily="18" charset="0"/>
                <a:ea typeface="Calibri" panose="020F0502020204030204" pitchFamily="34" charset="0"/>
                <a:cs typeface="Times New Roman" panose="02020603050405020304" pitchFamily="18" charset="0"/>
              </a:rPr>
              <a:t> túi mật trên CT Scan (mũi tên)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vi-VN" sz="2400" i="1" dirty="0">
                <a:latin typeface="Times New Roman" panose="02020603050405020304" pitchFamily="18" charset="0"/>
                <a:ea typeface="Calibri" panose="020F0502020204030204" pitchFamily="34" charset="0"/>
                <a:cs typeface="Times New Roman" panose="02020603050405020304" pitchFamily="18" charset="0"/>
              </a:rPr>
              <a:t>A: Sỏi hàm lượng Canxi thấp</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vi-VN" sz="2400" i="1" dirty="0">
                <a:latin typeface="Times New Roman" panose="02020603050405020304" pitchFamily="18" charset="0"/>
                <a:ea typeface="Calibri" panose="020F0502020204030204" pitchFamily="34" charset="0"/>
                <a:cs typeface="Times New Roman" panose="02020603050405020304" pitchFamily="18" charset="0"/>
              </a:rPr>
              <a:t>B: Sỏi hàm lượng Canxi cao</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23534612"/>
      </p:ext>
    </p:extLst>
  </p:cSld>
  <p:clrMapOvr>
    <a:masterClrMapping/>
  </p:clrMapOvr>
  <mc:AlternateContent xmlns:mc="http://schemas.openxmlformats.org/markup-compatibility/2006" xmlns:p14="http://schemas.microsoft.com/office/powerpoint/2010/main">
    <mc:Choice Requires="p14">
      <p:transition spd="slow" p14:dur="2000" advTm="41712"/>
    </mc:Choice>
    <mc:Fallback xmlns="">
      <p:transition spd="slow" advTm="4171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4D901E-0AAE-D547-9A73-A494A5B16CCE}"/>
              </a:ext>
            </a:extLst>
          </p:cNvPr>
          <p:cNvSpPr txBox="1"/>
          <p:nvPr/>
        </p:nvSpPr>
        <p:spPr>
          <a:xfrm>
            <a:off x="609600" y="457200"/>
            <a:ext cx="38862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2/ VIÊM TÚI MẬT CẤP</a:t>
            </a:r>
          </a:p>
        </p:txBody>
      </p:sp>
      <p:sp>
        <p:nvSpPr>
          <p:cNvPr id="2" name="Rectangle 1">
            <a:extLst>
              <a:ext uri="{FF2B5EF4-FFF2-40B4-BE49-F238E27FC236}">
                <a16:creationId xmlns:a16="http://schemas.microsoft.com/office/drawing/2014/main" id="{D52639F8-77F8-EC45-AC90-597BBE8D244B}"/>
              </a:ext>
            </a:extLst>
          </p:cNvPr>
          <p:cNvSpPr/>
          <p:nvPr/>
        </p:nvSpPr>
        <p:spPr>
          <a:xfrm>
            <a:off x="627888" y="1956587"/>
            <a:ext cx="8088474" cy="2246769"/>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Đặc điểm: túi mật căng, đường kính ngang &gt; 4cm, vách túi mật dày &gt; 3 mm, có dịch quanh túi mật. Dấu Murphy trên siêu âm (+).</a:t>
            </a:r>
          </a:p>
          <a:p>
            <a:pPr marL="457200" indent="-457200" algn="just">
              <a:buFontTx/>
              <a:buChar char="-"/>
            </a:pPr>
            <a:endParaRPr lang="vi-VN" sz="2800" dirty="0">
              <a:latin typeface="Times New Roman" panose="02020603050405020304" pitchFamily="18"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cs typeface="Times New Roman" panose="02020603050405020304" pitchFamily="18" charset="0"/>
              </a:rPr>
              <a:t>Độ nhạy và độ đặc hiệu lần lượt là 88% và 80%. </a:t>
            </a: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1079510"/>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2.1 SIÊU ÂM BỤNG</a:t>
            </a:r>
          </a:p>
        </p:txBody>
      </p:sp>
    </p:spTree>
    <p:extLst>
      <p:ext uri="{BB962C8B-B14F-4D97-AF65-F5344CB8AC3E}">
        <p14:creationId xmlns:p14="http://schemas.microsoft.com/office/powerpoint/2010/main" val="1230416986"/>
      </p:ext>
    </p:extLst>
  </p:cSld>
  <p:clrMapOvr>
    <a:masterClrMapping/>
  </p:clrMapOvr>
  <mc:AlternateContent xmlns:mc="http://schemas.openxmlformats.org/markup-compatibility/2006" xmlns:p14="http://schemas.microsoft.com/office/powerpoint/2010/main">
    <mc:Choice Requires="p14">
      <p:transition spd="slow" p14:dur="2000" advTm="30627"/>
    </mc:Choice>
    <mc:Fallback xmlns="">
      <p:transition spd="slow" advTm="3062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6E799E-F5E2-C244-9156-F1E4E803EB4E}"/>
              </a:ext>
            </a:extLst>
          </p:cNvPr>
          <p:cNvSpPr txBox="1"/>
          <p:nvPr/>
        </p:nvSpPr>
        <p:spPr>
          <a:xfrm>
            <a:off x="990600" y="685800"/>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2.1 SIÊU ÂM BỤNG</a:t>
            </a:r>
          </a:p>
        </p:txBody>
      </p:sp>
      <p:pic>
        <p:nvPicPr>
          <p:cNvPr id="5" name="Picture 4" descr="vtm">
            <a:extLst>
              <a:ext uri="{FF2B5EF4-FFF2-40B4-BE49-F238E27FC236}">
                <a16:creationId xmlns:a16="http://schemas.microsoft.com/office/drawing/2014/main" id="{B42A3D76-ED49-C146-8E4F-9F91EEE1F57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0" y="2209800"/>
            <a:ext cx="4800600" cy="2819400"/>
          </a:xfrm>
          <a:prstGeom prst="rect">
            <a:avLst/>
          </a:prstGeom>
          <a:noFill/>
          <a:ln>
            <a:noFill/>
          </a:ln>
        </p:spPr>
      </p:pic>
      <p:sp>
        <p:nvSpPr>
          <p:cNvPr id="3" name="Rectangle 2">
            <a:extLst>
              <a:ext uri="{FF2B5EF4-FFF2-40B4-BE49-F238E27FC236}">
                <a16:creationId xmlns:a16="http://schemas.microsoft.com/office/drawing/2014/main" id="{A151A27D-C7A1-4C44-AD4B-9CD28563C4D5}"/>
              </a:ext>
            </a:extLst>
          </p:cNvPr>
          <p:cNvSpPr/>
          <p:nvPr/>
        </p:nvSpPr>
        <p:spPr>
          <a:xfrm>
            <a:off x="2057400" y="5181600"/>
            <a:ext cx="5365187" cy="461665"/>
          </a:xfrm>
          <a:prstGeom prst="rect">
            <a:avLst/>
          </a:prstGeom>
        </p:spPr>
        <p:txBody>
          <a:bodyPr wrap="none">
            <a:spAutoFit/>
          </a:bodyPr>
          <a:lstStyle/>
          <a:p>
            <a:r>
              <a:rPr lang="en-US" sz="2400" i="1" dirty="0" err="1">
                <a:latin typeface="Times New Roman" panose="02020603050405020304" pitchFamily="18" charset="0"/>
                <a:ea typeface="Calibri" panose="020F0502020204030204" pitchFamily="34" charset="0"/>
              </a:rPr>
              <a:t>Viêm</a:t>
            </a:r>
            <a:r>
              <a:rPr lang="vi-VN" sz="2400" i="1" dirty="0">
                <a:latin typeface="Times New Roman" panose="02020603050405020304" pitchFamily="18" charset="0"/>
                <a:ea typeface="Calibri" panose="020F0502020204030204" pitchFamily="34" charset="0"/>
              </a:rPr>
              <a:t> túi mật cấp do sỏi trên siêu âm bụng</a:t>
            </a:r>
            <a:endParaRPr sz="2400" dirty="0"/>
          </a:p>
        </p:txBody>
      </p:sp>
    </p:spTree>
    <p:extLst>
      <p:ext uri="{BB962C8B-B14F-4D97-AF65-F5344CB8AC3E}">
        <p14:creationId xmlns:p14="http://schemas.microsoft.com/office/powerpoint/2010/main" val="2317137646"/>
      </p:ext>
    </p:extLst>
  </p:cSld>
  <p:clrMapOvr>
    <a:masterClrMapping/>
  </p:clrMapOvr>
  <mc:AlternateContent xmlns:mc="http://schemas.openxmlformats.org/markup-compatibility/2006" xmlns:p14="http://schemas.microsoft.com/office/powerpoint/2010/main">
    <mc:Choice Requires="p14">
      <p:transition spd="slow" p14:dur="2000" advTm="18356"/>
    </mc:Choice>
    <mc:Fallback xmlns="">
      <p:transition spd="slow" advTm="1835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2639F8-77F8-EC45-AC90-597BBE8D244B}"/>
              </a:ext>
            </a:extLst>
          </p:cNvPr>
          <p:cNvSpPr/>
          <p:nvPr/>
        </p:nvSpPr>
        <p:spPr>
          <a:xfrm>
            <a:off x="613869" y="941831"/>
            <a:ext cx="8088474" cy="1815882"/>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Đặc điểm: túi mật căng, dày thành, tăng tưới máu gan cạnh túi mật (thì động mạch), tụ dịch (hoặc thâm nhiễm mỡ) quanh túi mật . </a:t>
            </a:r>
            <a:endParaRPr lang="vi-VN" sz="2800" dirty="0">
              <a:latin typeface="Times New Roman" panose="02020603050405020304" pitchFamily="18"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cs typeface="Times New Roman" panose="02020603050405020304" pitchFamily="18" charset="0"/>
              </a:rPr>
              <a:t>Độ nhạy và độ đặc hiệu lần lượt là 94% và 59%. </a:t>
            </a: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388132"/>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2.2 CT SCAN BỤNG</a:t>
            </a:r>
          </a:p>
        </p:txBody>
      </p:sp>
      <p:pic>
        <p:nvPicPr>
          <p:cNvPr id="8" name="Picture 7">
            <a:extLst>
              <a:ext uri="{FF2B5EF4-FFF2-40B4-BE49-F238E27FC236}">
                <a16:creationId xmlns:a16="http://schemas.microsoft.com/office/drawing/2014/main" id="{AB19E572-B2FE-5F4F-8C60-E93D8D0B4449}"/>
              </a:ext>
            </a:extLst>
          </p:cNvPr>
          <p:cNvPicPr/>
          <p:nvPr/>
        </p:nvPicPr>
        <p:blipFill>
          <a:blip r:embed="rId2">
            <a:extLst>
              <a:ext uri="{28A0092B-C50C-407E-A947-70E740481C1C}">
                <a14:useLocalDpi xmlns:a14="http://schemas.microsoft.com/office/drawing/2010/main" val="0"/>
              </a:ext>
            </a:extLst>
          </a:blip>
          <a:stretch>
            <a:fillRect/>
          </a:stretch>
        </p:blipFill>
        <p:spPr>
          <a:xfrm>
            <a:off x="777557" y="3045359"/>
            <a:ext cx="3880549" cy="2652852"/>
          </a:xfrm>
          <a:prstGeom prst="rect">
            <a:avLst/>
          </a:prstGeom>
        </p:spPr>
      </p:pic>
      <p:sp>
        <p:nvSpPr>
          <p:cNvPr id="4" name="Rectangle 3">
            <a:extLst>
              <a:ext uri="{FF2B5EF4-FFF2-40B4-BE49-F238E27FC236}">
                <a16:creationId xmlns:a16="http://schemas.microsoft.com/office/drawing/2014/main" id="{7A9C3995-7783-254D-90CD-38B87CC63B37}"/>
              </a:ext>
            </a:extLst>
          </p:cNvPr>
          <p:cNvSpPr/>
          <p:nvPr/>
        </p:nvSpPr>
        <p:spPr>
          <a:xfrm>
            <a:off x="1142111" y="5698211"/>
            <a:ext cx="3151440" cy="830997"/>
          </a:xfrm>
          <a:prstGeom prst="rect">
            <a:avLst/>
          </a:prstGeom>
        </p:spPr>
        <p:txBody>
          <a:bodyPr wrap="none">
            <a:spAutoFit/>
          </a:bodyPr>
          <a:lstStyle/>
          <a:p>
            <a:r>
              <a:rPr lang="en-US" sz="2400" i="1" dirty="0" err="1">
                <a:latin typeface="Times New Roman" panose="02020603050405020304" pitchFamily="18" charset="0"/>
                <a:ea typeface="Calibri" panose="020F0502020204030204" pitchFamily="34" charset="0"/>
              </a:rPr>
              <a:t>Viêm</a:t>
            </a:r>
            <a:r>
              <a:rPr lang="vi-VN" sz="2400" i="1" dirty="0">
                <a:latin typeface="Times New Roman" panose="02020603050405020304" pitchFamily="18" charset="0"/>
                <a:ea typeface="Calibri" panose="020F0502020204030204" pitchFamily="34" charset="0"/>
              </a:rPr>
              <a:t> túi mật cấp do sỏi </a:t>
            </a:r>
          </a:p>
          <a:p>
            <a:pPr algn="ctr"/>
            <a:r>
              <a:rPr lang="vi-VN" sz="2400" i="1" dirty="0">
                <a:latin typeface="Times New Roman" panose="02020603050405020304" pitchFamily="18" charset="0"/>
                <a:ea typeface="Calibri" panose="020F0502020204030204" pitchFamily="34" charset="0"/>
              </a:rPr>
              <a:t>trên CT Scan</a:t>
            </a:r>
            <a:r>
              <a:rPr lang="en-US" sz="2400" dirty="0"/>
              <a:t> </a:t>
            </a:r>
            <a:endParaRPr sz="2400" dirty="0"/>
          </a:p>
        </p:txBody>
      </p:sp>
      <p:pic>
        <p:nvPicPr>
          <p:cNvPr id="11" name="Picture 10">
            <a:extLst>
              <a:ext uri="{FF2B5EF4-FFF2-40B4-BE49-F238E27FC236}">
                <a16:creationId xmlns:a16="http://schemas.microsoft.com/office/drawing/2014/main" id="{242E8792-4425-4242-9AE4-383C9DF87E39}"/>
              </a:ext>
            </a:extLst>
          </p:cNvPr>
          <p:cNvPicPr/>
          <p:nvPr/>
        </p:nvPicPr>
        <p:blipFill rotWithShape="1">
          <a:blip r:embed="rId3">
            <a:extLst>
              <a:ext uri="{28A0092B-C50C-407E-A947-70E740481C1C}">
                <a14:useLocalDpi xmlns:a14="http://schemas.microsoft.com/office/drawing/2010/main" val="0"/>
              </a:ext>
            </a:extLst>
          </a:blip>
          <a:srcRect l="67059" t="27090" r="5500" b="22415"/>
          <a:stretch/>
        </p:blipFill>
        <p:spPr bwMode="auto">
          <a:xfrm>
            <a:off x="5145162" y="3555099"/>
            <a:ext cx="3313038" cy="2143112"/>
          </a:xfrm>
          <a:prstGeom prst="rect">
            <a:avLst/>
          </a:prstGeom>
          <a:noFill/>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34A1231C-0936-7946-B67A-DE3677E9EF55}"/>
              </a:ext>
            </a:extLst>
          </p:cNvPr>
          <p:cNvSpPr/>
          <p:nvPr/>
        </p:nvSpPr>
        <p:spPr>
          <a:xfrm>
            <a:off x="4515681" y="5759766"/>
            <a:ext cx="4572000" cy="646331"/>
          </a:xfrm>
          <a:prstGeom prst="rect">
            <a:avLst/>
          </a:prstGeom>
        </p:spPr>
        <p:txBody>
          <a:bodyPr>
            <a:spAutoFit/>
          </a:bodyPr>
          <a:lstStyle/>
          <a:p>
            <a:pPr algn="ctr">
              <a:spcAft>
                <a:spcPts val="0"/>
              </a:spcAft>
            </a:pPr>
            <a:r>
              <a:rPr lang="en-US" i="1" dirty="0" err="1">
                <a:latin typeface="Times New Roman" panose="02020603050405020304" pitchFamily="18" charset="0"/>
                <a:ea typeface="Calibri" panose="020F0502020204030204" pitchFamily="34" charset="0"/>
                <a:cs typeface="Times New Roman" panose="02020603050405020304" pitchFamily="18" charset="0"/>
              </a:rPr>
              <a:t>Viêm</a:t>
            </a:r>
            <a:r>
              <a:rPr lang="vi-VN" i="1" dirty="0">
                <a:latin typeface="Times New Roman" panose="02020603050405020304" pitchFamily="18" charset="0"/>
                <a:ea typeface="Calibri" panose="020F0502020204030204" pitchFamily="34" charset="0"/>
                <a:cs typeface="Times New Roman" panose="02020603050405020304" pitchFamily="18" charset="0"/>
              </a:rPr>
              <a:t> túi mật cấp với hình ảnh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vi-VN" i="1" dirty="0">
                <a:latin typeface="Times New Roman" panose="02020603050405020304" pitchFamily="18" charset="0"/>
                <a:ea typeface="Calibri" panose="020F0502020204030204" pitchFamily="34" charset="0"/>
                <a:cs typeface="Times New Roman" panose="02020603050405020304" pitchFamily="18" charset="0"/>
              </a:rPr>
              <a:t>tăng tưới máu gan cạnh túi mật (đầu mũi tên)</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20891660"/>
      </p:ext>
    </p:extLst>
  </p:cSld>
  <p:clrMapOvr>
    <a:masterClrMapping/>
  </p:clrMapOvr>
  <mc:AlternateContent xmlns:mc="http://schemas.openxmlformats.org/markup-compatibility/2006" xmlns:p14="http://schemas.microsoft.com/office/powerpoint/2010/main">
    <mc:Choice Requires="p14">
      <p:transition spd="slow" p14:dur="2000" advTm="46584"/>
    </mc:Choice>
    <mc:Fallback xmlns="">
      <p:transition spd="slow" advTm="4658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4D901E-0AAE-D547-9A73-A494A5B16CCE}"/>
              </a:ext>
            </a:extLst>
          </p:cNvPr>
          <p:cNvSpPr txBox="1"/>
          <p:nvPr/>
        </p:nvSpPr>
        <p:spPr>
          <a:xfrm>
            <a:off x="609600" y="457200"/>
            <a:ext cx="49530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3/ VIÊM TÚI MẬT HOẠI TỬ</a:t>
            </a:r>
          </a:p>
        </p:txBody>
      </p:sp>
      <p:sp>
        <p:nvSpPr>
          <p:cNvPr id="2" name="Rectangle 1">
            <a:extLst>
              <a:ext uri="{FF2B5EF4-FFF2-40B4-BE49-F238E27FC236}">
                <a16:creationId xmlns:a16="http://schemas.microsoft.com/office/drawing/2014/main" id="{D52639F8-77F8-EC45-AC90-597BBE8D244B}"/>
              </a:ext>
            </a:extLst>
          </p:cNvPr>
          <p:cNvSpPr/>
          <p:nvPr/>
        </p:nvSpPr>
        <p:spPr>
          <a:xfrm>
            <a:off x="627887" y="1848311"/>
            <a:ext cx="8088474" cy="954107"/>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Đặc điểm: Niêm mạc bị bong ra khỏi thành túi mật, có dạng màng (vách mỏng) trong lòng túi mật. </a:t>
            </a: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1079510"/>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3.1 SIÊU ÂM BỤNG</a:t>
            </a:r>
          </a:p>
        </p:txBody>
      </p:sp>
      <p:sp>
        <p:nvSpPr>
          <p:cNvPr id="4" name="Rectangle 4">
            <a:extLst>
              <a:ext uri="{FF2B5EF4-FFF2-40B4-BE49-F238E27FC236}">
                <a16:creationId xmlns:a16="http://schemas.microsoft.com/office/drawing/2014/main" id="{4985D0AA-BAAC-1848-9AD7-3825759DA124}"/>
              </a:ext>
            </a:extLst>
          </p:cNvPr>
          <p:cNvSpPr>
            <a:spLocks noChangeArrowheads="1"/>
          </p:cNvSpPr>
          <p:nvPr/>
        </p:nvSpPr>
        <p:spPr bwMode="auto">
          <a:xfrm>
            <a:off x="3200399" y="3047999"/>
            <a:ext cx="1517514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a:p>
        </p:txBody>
      </p:sp>
      <p:pic>
        <p:nvPicPr>
          <p:cNvPr id="1027" name="Picture 60" descr="Image">
            <a:extLst>
              <a:ext uri="{FF2B5EF4-FFF2-40B4-BE49-F238E27FC236}">
                <a16:creationId xmlns:a16="http://schemas.microsoft.com/office/drawing/2014/main" id="{B68DE2B3-C638-F349-8269-D384BF570400}"/>
              </a:ext>
            </a:extLst>
          </p:cNvPr>
          <p:cNvPicPr>
            <a:picLocks noChangeAspect="1" noChangeArrowheads="1"/>
          </p:cNvPicPr>
          <p:nvPr/>
        </p:nvPicPr>
        <p:blipFill rotWithShape="1">
          <a:blip r:embed="rId2" r:link="rId3">
            <a:extLst>
              <a:ext uri="{28A0092B-C50C-407E-A947-70E740481C1C}">
                <a14:useLocalDpi xmlns:a14="http://schemas.microsoft.com/office/drawing/2010/main" val="0"/>
              </a:ext>
            </a:extLst>
          </a:blip>
          <a:srcRect l="53912" t="6629" r="2363" b="6165"/>
          <a:stretch>
            <a:fillRect/>
          </a:stretch>
        </p:blipFill>
        <p:spPr bwMode="auto">
          <a:xfrm>
            <a:off x="2828084" y="3070858"/>
            <a:ext cx="3688081" cy="3149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668749"/>
      </p:ext>
    </p:extLst>
  </p:cSld>
  <p:clrMapOvr>
    <a:masterClrMapping/>
  </p:clrMapOvr>
  <mc:AlternateContent xmlns:mc="http://schemas.openxmlformats.org/markup-compatibility/2006" xmlns:p14="http://schemas.microsoft.com/office/powerpoint/2010/main">
    <mc:Choice Requires="p14">
      <p:transition spd="slow" p14:dur="2000" advTm="18274"/>
    </mc:Choice>
    <mc:Fallback xmlns="">
      <p:transition spd="slow" advTm="1827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2639F8-77F8-EC45-AC90-597BBE8D244B}"/>
              </a:ext>
            </a:extLst>
          </p:cNvPr>
          <p:cNvSpPr/>
          <p:nvPr/>
        </p:nvSpPr>
        <p:spPr>
          <a:xfrm>
            <a:off x="709149" y="1071390"/>
            <a:ext cx="8088474" cy="954107"/>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Đặc điểm: Vùng không bắt thuốc trên phim có cản quang là vùng túi mật thiếu máu, hoại tử. </a:t>
            </a:r>
            <a:endParaRPr lang="vi-VN"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388132"/>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3.2 CT SCAN BỤNG</a:t>
            </a:r>
          </a:p>
        </p:txBody>
      </p:sp>
      <p:pic>
        <p:nvPicPr>
          <p:cNvPr id="6" name="Picture 5">
            <a:extLst>
              <a:ext uri="{FF2B5EF4-FFF2-40B4-BE49-F238E27FC236}">
                <a16:creationId xmlns:a16="http://schemas.microsoft.com/office/drawing/2014/main" id="{05B1321D-70F4-0E4F-9BD6-32423F0A53F5}"/>
              </a:ext>
            </a:extLst>
          </p:cNvPr>
          <p:cNvPicPr/>
          <p:nvPr/>
        </p:nvPicPr>
        <p:blipFill>
          <a:blip r:embed="rId2">
            <a:extLst>
              <a:ext uri="{28A0092B-C50C-407E-A947-70E740481C1C}">
                <a14:useLocalDpi xmlns:a14="http://schemas.microsoft.com/office/drawing/2010/main" val="0"/>
              </a:ext>
            </a:extLst>
          </a:blip>
          <a:stretch>
            <a:fillRect/>
          </a:stretch>
        </p:blipFill>
        <p:spPr>
          <a:xfrm>
            <a:off x="1743519" y="2314541"/>
            <a:ext cx="6266561" cy="2484020"/>
          </a:xfrm>
          <a:prstGeom prst="rect">
            <a:avLst/>
          </a:prstGeom>
        </p:spPr>
      </p:pic>
      <p:sp>
        <p:nvSpPr>
          <p:cNvPr id="3" name="Rectangle 2">
            <a:extLst>
              <a:ext uri="{FF2B5EF4-FFF2-40B4-BE49-F238E27FC236}">
                <a16:creationId xmlns:a16="http://schemas.microsoft.com/office/drawing/2014/main" id="{07A865AF-CF59-4D43-A660-2FDDC3E6D229}"/>
              </a:ext>
            </a:extLst>
          </p:cNvPr>
          <p:cNvSpPr/>
          <p:nvPr/>
        </p:nvSpPr>
        <p:spPr>
          <a:xfrm>
            <a:off x="709149" y="5087605"/>
            <a:ext cx="7901451" cy="1569660"/>
          </a:xfrm>
          <a:prstGeom prst="rect">
            <a:avLst/>
          </a:prstGeom>
        </p:spPr>
        <p:txBody>
          <a:bodyPr wrap="square">
            <a:spAutoFit/>
          </a:bodyPr>
          <a:lstStyle/>
          <a:p>
            <a:pPr algn="ctr">
              <a:spcAft>
                <a:spcPts val="0"/>
              </a:spcAft>
            </a:pPr>
            <a:r>
              <a:rPr lang="en-US" sz="2400" i="1" dirty="0" err="1">
                <a:latin typeface="Times New Roman" panose="02020603050405020304" pitchFamily="18" charset="0"/>
                <a:ea typeface="Calibri" panose="020F0502020204030204" pitchFamily="34" charset="0"/>
                <a:cs typeface="Times New Roman" panose="02020603050405020304" pitchFamily="18" charset="0"/>
              </a:rPr>
              <a:t>Viêm</a:t>
            </a:r>
            <a:r>
              <a:rPr lang="vi-VN" sz="2400" i="1" dirty="0">
                <a:latin typeface="Times New Roman" panose="02020603050405020304" pitchFamily="18" charset="0"/>
                <a:ea typeface="Calibri" panose="020F0502020204030204" pitchFamily="34" charset="0"/>
                <a:cs typeface="Times New Roman" panose="02020603050405020304" pitchFamily="18" charset="0"/>
              </a:rPr>
              <a:t> túi mật hoại tử trên CT Scan</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indent="457200" algn="ctr">
              <a:spcAft>
                <a:spcPts val="0"/>
              </a:spcAft>
            </a:pPr>
            <a:r>
              <a:rPr lang="vi-VN" sz="2400" i="1" dirty="0">
                <a:latin typeface="Times New Roman" panose="02020603050405020304" pitchFamily="18" charset="0"/>
                <a:ea typeface="Calibri" panose="020F0502020204030204" pitchFamily="34" charset="0"/>
                <a:cs typeface="Times New Roman" panose="02020603050405020304" pitchFamily="18" charset="0"/>
              </a:rPr>
              <a:t>A: Phim không cản quang</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algn="ctr">
              <a:spcAft>
                <a:spcPts val="0"/>
              </a:spcAft>
            </a:pPr>
            <a:r>
              <a:rPr lang="vi-VN" sz="2400" i="1" dirty="0">
                <a:latin typeface="Times New Roman" panose="02020603050405020304" pitchFamily="18" charset="0"/>
                <a:ea typeface="Calibri" panose="020F0502020204030204" pitchFamily="34" charset="0"/>
                <a:cs typeface="Times New Roman" panose="02020603050405020304" pitchFamily="18" charset="0"/>
              </a:rPr>
              <a:t>B: Phim thì động mạch với những vị trí không bắt thuốc tương phản do viêm hoại tử (mũi tên)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3284739"/>
      </p:ext>
    </p:extLst>
  </p:cSld>
  <p:clrMapOvr>
    <a:masterClrMapping/>
  </p:clrMapOvr>
  <mc:AlternateContent xmlns:mc="http://schemas.openxmlformats.org/markup-compatibility/2006" xmlns:p14="http://schemas.microsoft.com/office/powerpoint/2010/main">
    <mc:Choice Requires="p14">
      <p:transition spd="slow" p14:dur="2000" advTm="21123"/>
    </mc:Choice>
    <mc:Fallback xmlns="">
      <p:transition spd="slow" advTm="2112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6E799E-F5E2-C244-9156-F1E4E803EB4E}"/>
              </a:ext>
            </a:extLst>
          </p:cNvPr>
          <p:cNvSpPr txBox="1"/>
          <p:nvPr/>
        </p:nvSpPr>
        <p:spPr>
          <a:xfrm>
            <a:off x="990600" y="388132"/>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3.2 CT SCAN BỤNG</a:t>
            </a:r>
          </a:p>
        </p:txBody>
      </p:sp>
      <p:sp>
        <p:nvSpPr>
          <p:cNvPr id="4" name="Rectangle 2">
            <a:extLst>
              <a:ext uri="{FF2B5EF4-FFF2-40B4-BE49-F238E27FC236}">
                <a16:creationId xmlns:a16="http://schemas.microsoft.com/office/drawing/2014/main" id="{77D05BB4-ED3F-8546-8EC8-7DF62B7307F9}"/>
              </a:ext>
            </a:extLst>
          </p:cNvPr>
          <p:cNvSpPr>
            <a:spLocks noChangeArrowheads="1"/>
          </p:cNvSpPr>
          <p:nvPr/>
        </p:nvSpPr>
        <p:spPr bwMode="auto">
          <a:xfrm>
            <a:off x="1752600" y="1219199"/>
            <a:ext cx="242514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a:p>
        </p:txBody>
      </p:sp>
      <p:pic>
        <p:nvPicPr>
          <p:cNvPr id="2049" name="Picture 28680" descr="Image">
            <a:extLst>
              <a:ext uri="{FF2B5EF4-FFF2-40B4-BE49-F238E27FC236}">
                <a16:creationId xmlns:a16="http://schemas.microsoft.com/office/drawing/2014/main" id="{1E358320-D066-964C-89E7-869626DB436B}"/>
              </a:ext>
            </a:extLst>
          </p:cNvPr>
          <p:cNvPicPr>
            <a:picLocks noChangeAspect="1" noChangeArrowheads="1"/>
          </p:cNvPicPr>
          <p:nvPr/>
        </p:nvPicPr>
        <p:blipFill rotWithShape="1">
          <a:blip r:embed="rId2" r:link="rId3">
            <a:extLst>
              <a:ext uri="{28A0092B-C50C-407E-A947-70E740481C1C}">
                <a14:useLocalDpi xmlns:a14="http://schemas.microsoft.com/office/drawing/2010/main" val="0"/>
              </a:ext>
            </a:extLst>
          </a:blip>
          <a:srcRect l="55357" t="6438" r="2196" b="5969"/>
          <a:stretch>
            <a:fillRect/>
          </a:stretch>
        </p:blipFill>
        <p:spPr bwMode="auto">
          <a:xfrm>
            <a:off x="2362200" y="1164336"/>
            <a:ext cx="4419600" cy="451347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1DFB95-B623-D642-AAD6-08AA07D05BC7}"/>
              </a:ext>
            </a:extLst>
          </p:cNvPr>
          <p:cNvSpPr/>
          <p:nvPr/>
        </p:nvSpPr>
        <p:spPr>
          <a:xfrm>
            <a:off x="1714500" y="5732669"/>
            <a:ext cx="6324600" cy="830997"/>
          </a:xfrm>
          <a:prstGeom prst="rect">
            <a:avLst/>
          </a:prstGeom>
        </p:spPr>
        <p:txBody>
          <a:bodyPr wrap="square">
            <a:spAutoFit/>
          </a:bodyPr>
          <a:lstStyle/>
          <a:p>
            <a:pPr algn="ctr"/>
            <a:r>
              <a:rPr lang="vi-VN" sz="2400" i="1" dirty="0">
                <a:latin typeface="Times New Roman" panose="02020603050405020304" pitchFamily="18" charset="0"/>
                <a:ea typeface="Calibri" panose="020F0502020204030204" pitchFamily="34" charset="0"/>
              </a:rPr>
              <a:t>Viêm phúc mạc mật do viêm túi mật hoại tử với dịch quanh túi mật trên CT Scan (đầu mũi tên)</a:t>
            </a:r>
            <a:r>
              <a:rPr lang="en-US" sz="2400" dirty="0"/>
              <a:t> </a:t>
            </a:r>
            <a:endParaRPr sz="2400" dirty="0"/>
          </a:p>
        </p:txBody>
      </p:sp>
    </p:spTree>
    <p:extLst>
      <p:ext uri="{BB962C8B-B14F-4D97-AF65-F5344CB8AC3E}">
        <p14:creationId xmlns:p14="http://schemas.microsoft.com/office/powerpoint/2010/main" val="1879896754"/>
      </p:ext>
    </p:extLst>
  </p:cSld>
  <p:clrMapOvr>
    <a:masterClrMapping/>
  </p:clrMapOvr>
  <mc:AlternateContent xmlns:mc="http://schemas.openxmlformats.org/markup-compatibility/2006" xmlns:p14="http://schemas.microsoft.com/office/powerpoint/2010/main">
    <mc:Choice Requires="p14">
      <p:transition spd="slow" p14:dur="2000" advTm="10883"/>
    </mc:Choice>
    <mc:Fallback xmlns="">
      <p:transition spd="slow" advTm="1088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4D901E-0AAE-D547-9A73-A494A5B16CCE}"/>
              </a:ext>
            </a:extLst>
          </p:cNvPr>
          <p:cNvSpPr txBox="1"/>
          <p:nvPr/>
        </p:nvSpPr>
        <p:spPr>
          <a:xfrm>
            <a:off x="609600" y="457200"/>
            <a:ext cx="68580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4/ VIÊM TÚI MẬT HOẠI THƯ SINH HƠI</a:t>
            </a:r>
          </a:p>
        </p:txBody>
      </p:sp>
      <p:sp>
        <p:nvSpPr>
          <p:cNvPr id="2" name="Rectangle 1">
            <a:extLst>
              <a:ext uri="{FF2B5EF4-FFF2-40B4-BE49-F238E27FC236}">
                <a16:creationId xmlns:a16="http://schemas.microsoft.com/office/drawing/2014/main" id="{D52639F8-77F8-EC45-AC90-597BBE8D244B}"/>
              </a:ext>
            </a:extLst>
          </p:cNvPr>
          <p:cNvSpPr/>
          <p:nvPr/>
        </p:nvSpPr>
        <p:spPr>
          <a:xfrm>
            <a:off x="633984" y="1905000"/>
            <a:ext cx="8088474" cy="954107"/>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Đặc điểm: có hình ảnh hơi trong thành hay trong lòng túi mật. </a:t>
            </a: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1079510"/>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4.1 SIÊU ÂM BỤNG</a:t>
            </a:r>
          </a:p>
        </p:txBody>
      </p:sp>
      <p:sp>
        <p:nvSpPr>
          <p:cNvPr id="4" name="Rectangle 4">
            <a:extLst>
              <a:ext uri="{FF2B5EF4-FFF2-40B4-BE49-F238E27FC236}">
                <a16:creationId xmlns:a16="http://schemas.microsoft.com/office/drawing/2014/main" id="{4985D0AA-BAAC-1848-9AD7-3825759DA124}"/>
              </a:ext>
            </a:extLst>
          </p:cNvPr>
          <p:cNvSpPr>
            <a:spLocks noChangeArrowheads="1"/>
          </p:cNvSpPr>
          <p:nvPr/>
        </p:nvSpPr>
        <p:spPr bwMode="auto">
          <a:xfrm>
            <a:off x="3200399" y="3047999"/>
            <a:ext cx="1517514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a:p>
        </p:txBody>
      </p:sp>
      <p:pic>
        <p:nvPicPr>
          <p:cNvPr id="3073" name="Picture 1" descr="page4image2000">
            <a:extLst>
              <a:ext uri="{FF2B5EF4-FFF2-40B4-BE49-F238E27FC236}">
                <a16:creationId xmlns:a16="http://schemas.microsoft.com/office/drawing/2014/main" id="{CB554C3B-3151-8945-9501-C257DB3CB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859107"/>
            <a:ext cx="4008688" cy="305926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F1F9B29-FB12-9246-BF2C-5D3A0A78DB6D}"/>
              </a:ext>
            </a:extLst>
          </p:cNvPr>
          <p:cNvSpPr/>
          <p:nvPr/>
        </p:nvSpPr>
        <p:spPr>
          <a:xfrm>
            <a:off x="1999460" y="5918369"/>
            <a:ext cx="5507854" cy="830997"/>
          </a:xfrm>
          <a:prstGeom prst="rect">
            <a:avLst/>
          </a:prstGeom>
        </p:spPr>
        <p:txBody>
          <a:bodyPr wrap="none">
            <a:spAutoFit/>
          </a:bodyPr>
          <a:lstStyle/>
          <a:p>
            <a:pPr algn="ctr"/>
            <a:r>
              <a:rPr lang="vi-VN" sz="2400" i="1" dirty="0">
                <a:latin typeface="Times New Roman" panose="02020603050405020304" pitchFamily="18" charset="0"/>
                <a:ea typeface="Calibri" panose="020F0502020204030204" pitchFamily="34" charset="0"/>
              </a:rPr>
              <a:t>Viêm túi mật hoại thư sinh hơi trên siêu âm</a:t>
            </a:r>
          </a:p>
          <a:p>
            <a:pPr algn="ctr"/>
            <a:r>
              <a:rPr lang="vi-VN" sz="2400" i="1" dirty="0">
                <a:latin typeface="Times New Roman" panose="02020603050405020304" pitchFamily="18" charset="0"/>
                <a:ea typeface="Calibri" panose="020F0502020204030204" pitchFamily="34" charset="0"/>
              </a:rPr>
              <a:t>với hơi trong lòng túi mật (mũi tên)</a:t>
            </a:r>
            <a:endParaRPr sz="2400" dirty="0"/>
          </a:p>
        </p:txBody>
      </p:sp>
    </p:spTree>
    <p:extLst>
      <p:ext uri="{BB962C8B-B14F-4D97-AF65-F5344CB8AC3E}">
        <p14:creationId xmlns:p14="http://schemas.microsoft.com/office/powerpoint/2010/main" val="1121985874"/>
      </p:ext>
    </p:extLst>
  </p:cSld>
  <p:clrMapOvr>
    <a:masterClrMapping/>
  </p:clrMapOvr>
  <mc:AlternateContent xmlns:mc="http://schemas.openxmlformats.org/markup-compatibility/2006" xmlns:p14="http://schemas.microsoft.com/office/powerpoint/2010/main">
    <mc:Choice Requires="p14">
      <p:transition spd="slow" p14:dur="2000" advTm="17516"/>
    </mc:Choice>
    <mc:Fallback xmlns="">
      <p:transition spd="slow" advTm="175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2639F8-77F8-EC45-AC90-597BBE8D244B}"/>
              </a:ext>
            </a:extLst>
          </p:cNvPr>
          <p:cNvSpPr/>
          <p:nvPr/>
        </p:nvSpPr>
        <p:spPr>
          <a:xfrm>
            <a:off x="709149" y="1071390"/>
            <a:ext cx="8088474" cy="954107"/>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Đặc điểm: Ngoài các dấu hiệu viêm túi mật cấp, còn có hình ảnh hơi trong thành hay trong lòng túi mật. </a:t>
            </a:r>
            <a:endParaRPr lang="vi-VN"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388132"/>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4.2 CT SCAN BỤNG</a:t>
            </a:r>
          </a:p>
        </p:txBody>
      </p:sp>
      <p:sp>
        <p:nvSpPr>
          <p:cNvPr id="4" name="Rectangle 2">
            <a:extLst>
              <a:ext uri="{FF2B5EF4-FFF2-40B4-BE49-F238E27FC236}">
                <a16:creationId xmlns:a16="http://schemas.microsoft.com/office/drawing/2014/main" id="{AAFCE2CF-B16A-C74B-BC1A-A08C374A829C}"/>
              </a:ext>
            </a:extLst>
          </p:cNvPr>
          <p:cNvSpPr>
            <a:spLocks noChangeArrowheads="1"/>
          </p:cNvSpPr>
          <p:nvPr/>
        </p:nvSpPr>
        <p:spPr bwMode="auto">
          <a:xfrm>
            <a:off x="2590799" y="3135701"/>
            <a:ext cx="194134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a:p>
        </p:txBody>
      </p:sp>
      <p:sp>
        <p:nvSpPr>
          <p:cNvPr id="5" name="Rectangle 4">
            <a:extLst>
              <a:ext uri="{FF2B5EF4-FFF2-40B4-BE49-F238E27FC236}">
                <a16:creationId xmlns:a16="http://schemas.microsoft.com/office/drawing/2014/main" id="{06440396-E722-6749-BFB2-9E12036E83B1}"/>
              </a:ext>
            </a:extLst>
          </p:cNvPr>
          <p:cNvSpPr/>
          <p:nvPr/>
        </p:nvSpPr>
        <p:spPr>
          <a:xfrm>
            <a:off x="1950952" y="5918369"/>
            <a:ext cx="5604869" cy="830997"/>
          </a:xfrm>
          <a:prstGeom prst="rect">
            <a:avLst/>
          </a:prstGeom>
        </p:spPr>
        <p:txBody>
          <a:bodyPr wrap="none">
            <a:spAutoFit/>
          </a:bodyPr>
          <a:lstStyle/>
          <a:p>
            <a:pPr algn="ctr"/>
            <a:r>
              <a:rPr lang="vi-VN" sz="2400" i="1" dirty="0">
                <a:latin typeface="Times New Roman" panose="02020603050405020304" pitchFamily="18" charset="0"/>
                <a:ea typeface="Calibri" panose="020F0502020204030204" pitchFamily="34" charset="0"/>
              </a:rPr>
              <a:t>Viêm túi mật hoại thư sinh hơi trên CT Scan</a:t>
            </a:r>
          </a:p>
          <a:p>
            <a:pPr algn="ctr"/>
            <a:r>
              <a:rPr lang="vi-VN" sz="2400" i="1" dirty="0">
                <a:latin typeface="Times New Roman" panose="02020603050405020304" pitchFamily="18" charset="0"/>
                <a:ea typeface="Calibri" panose="020F0502020204030204" pitchFamily="34" charset="0"/>
              </a:rPr>
              <a:t>với hơi trong lòng túi mật (mũi tên)</a:t>
            </a:r>
            <a:endParaRPr sz="2400" dirty="0"/>
          </a:p>
        </p:txBody>
      </p:sp>
      <p:sp>
        <p:nvSpPr>
          <p:cNvPr id="3" name="Rectangle 2">
            <a:extLst>
              <a:ext uri="{FF2B5EF4-FFF2-40B4-BE49-F238E27FC236}">
                <a16:creationId xmlns:a16="http://schemas.microsoft.com/office/drawing/2014/main" id="{87A87667-92F5-0449-99EA-14D3ACD43AF9}"/>
              </a:ext>
            </a:extLst>
          </p:cNvPr>
          <p:cNvSpPr>
            <a:spLocks noChangeArrowheads="1"/>
          </p:cNvSpPr>
          <p:nvPr/>
        </p:nvSpPr>
        <p:spPr bwMode="auto">
          <a:xfrm>
            <a:off x="2997200" y="249953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a:p>
        </p:txBody>
      </p:sp>
      <p:pic>
        <p:nvPicPr>
          <p:cNvPr id="7169" name="Picture 28682" descr="Image">
            <a:extLst>
              <a:ext uri="{FF2B5EF4-FFF2-40B4-BE49-F238E27FC236}">
                <a16:creationId xmlns:a16="http://schemas.microsoft.com/office/drawing/2014/main" id="{FE7BF950-A178-0840-92B4-9B7E5F377D19}"/>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t="3677" b="48523"/>
          <a:stretch>
            <a:fillRect/>
          </a:stretch>
        </p:blipFill>
        <p:spPr bwMode="auto">
          <a:xfrm>
            <a:off x="2365785" y="2228995"/>
            <a:ext cx="4775200" cy="3613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678948"/>
      </p:ext>
    </p:extLst>
  </p:cSld>
  <p:clrMapOvr>
    <a:masterClrMapping/>
  </p:clrMapOvr>
  <mc:AlternateContent xmlns:mc="http://schemas.openxmlformats.org/markup-compatibility/2006" xmlns:p14="http://schemas.microsoft.com/office/powerpoint/2010/main">
    <mc:Choice Requires="p14">
      <p:transition spd="slow" p14:dur="2000" advTm="22866"/>
    </mc:Choice>
    <mc:Fallback xmlns="">
      <p:transition spd="slow" advTm="2286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7FEC-848F-2F4B-B51F-DE3EDEE0EE0B}"/>
              </a:ext>
            </a:extLst>
          </p:cNvPr>
          <p:cNvSpPr>
            <a:spLocks noGrp="1"/>
          </p:cNvSpPr>
          <p:nvPr>
            <p:ph type="title" idx="4294967295"/>
          </p:nvPr>
        </p:nvSpPr>
        <p:spPr>
          <a:xfrm>
            <a:off x="609600" y="512763"/>
            <a:ext cx="7772400" cy="914400"/>
          </a:xfrm>
        </p:spPr>
        <p:txBody>
          <a:bodyPr>
            <a:normAutofit/>
          </a:bodyPr>
          <a:lstStyle/>
          <a:p>
            <a:pPr eaLnBrk="1" fontAlgn="auto" hangingPunct="1">
              <a:spcAft>
                <a:spcPts val="0"/>
              </a:spcAft>
              <a:defRPr/>
            </a:pPr>
            <a:r>
              <a:rPr lang="en-AU" b="1">
                <a:solidFill>
                  <a:srgbClr val="FF0000"/>
                </a:solidFill>
                <a:latin typeface="Times New Roman" pitchFamily="18" charset="0"/>
                <a:cs typeface="Times New Roman" pitchFamily="18" charset="0"/>
              </a:rPr>
              <a:t>MỤC TIÊU</a:t>
            </a:r>
            <a:endParaRPr lang="en-US" b="1">
              <a:solidFill>
                <a:srgbClr val="FF0000"/>
              </a:solidFill>
              <a:latin typeface="Times New Roman" pitchFamily="18" charset="0"/>
              <a:cs typeface="Times New Roman" pitchFamily="18" charset="0"/>
            </a:endParaRPr>
          </a:p>
        </p:txBody>
      </p:sp>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381000" y="1459820"/>
            <a:ext cx="8658225"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eaLnBrk="1" hangingPunct="1">
              <a:spcBef>
                <a:spcPct val="50000"/>
              </a:spcBef>
              <a:defRPr/>
            </a:pPr>
            <a:r>
              <a:rPr lang="vi-VN" sz="2800" i="1" dirty="0">
                <a:solidFill>
                  <a:schemeClr val="tx1"/>
                </a:solidFill>
                <a:latin typeface="Times New Roman" pitchFamily="18" charset="0"/>
                <a:cs typeface="Times New Roman" pitchFamily="18" charset="0"/>
              </a:rPr>
              <a:t>1. Trình bày được lâm sàng, cận lâm sàng chẩn đoán sỏi túi mật. </a:t>
            </a:r>
          </a:p>
          <a:p>
            <a:pPr eaLnBrk="1" hangingPunct="1">
              <a:spcBef>
                <a:spcPct val="50000"/>
              </a:spcBef>
              <a:defRPr/>
            </a:pPr>
            <a:r>
              <a:rPr lang="vi-VN" sz="2800" i="1" dirty="0">
                <a:solidFill>
                  <a:schemeClr val="tx1"/>
                </a:solidFill>
                <a:latin typeface="Times New Roman" pitchFamily="18" charset="0"/>
                <a:cs typeface="Times New Roman" pitchFamily="18" charset="0"/>
              </a:rPr>
              <a:t>2. Trình bày được lâm sàng, cận lâm sàng chẩn đoán biến chứng viêm túi mật cấp, viêm túi mật mạn. </a:t>
            </a:r>
          </a:p>
          <a:p>
            <a:pPr eaLnBrk="1" hangingPunct="1">
              <a:spcBef>
                <a:spcPct val="50000"/>
              </a:spcBef>
              <a:defRPr/>
            </a:pPr>
            <a:r>
              <a:rPr lang="en-US" sz="2800" i="1" dirty="0">
                <a:solidFill>
                  <a:schemeClr val="tx1"/>
                </a:solidFill>
                <a:latin typeface="Times New Roman" pitchFamily="18" charset="0"/>
                <a:cs typeface="Times New Roman" pitchFamily="18" charset="0"/>
              </a:rPr>
              <a:t>3. </a:t>
            </a:r>
            <a:r>
              <a:rPr lang="en-US" sz="2800" i="1" dirty="0" err="1">
                <a:solidFill>
                  <a:schemeClr val="tx1"/>
                </a:solidFill>
                <a:latin typeface="Times New Roman" pitchFamily="18" charset="0"/>
                <a:cs typeface="Times New Roman" pitchFamily="18" charset="0"/>
              </a:rPr>
              <a:t>Nêu</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chỉ</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định</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điều</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trị</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sỏi</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túi</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mật</a:t>
            </a:r>
            <a:r>
              <a:rPr lang="en-US" sz="2800" i="1" dirty="0">
                <a:solidFill>
                  <a:schemeClr val="tx1"/>
                </a:solidFill>
                <a:latin typeface="Times New Roman" pitchFamily="18" charset="0"/>
                <a:cs typeface="Times New Roman" pitchFamily="18" charset="0"/>
              </a:rPr>
              <a:t>.</a:t>
            </a:r>
          </a:p>
          <a:p>
            <a:pPr eaLnBrk="1" hangingPunct="1">
              <a:spcBef>
                <a:spcPct val="50000"/>
              </a:spcBef>
              <a:defRPr/>
            </a:pPr>
            <a:r>
              <a:rPr lang="en-US" sz="2800" i="1" dirty="0">
                <a:solidFill>
                  <a:schemeClr val="tx1"/>
                </a:solidFill>
                <a:latin typeface="Times New Roman" pitchFamily="18" charset="0"/>
                <a:cs typeface="Times New Roman" pitchFamily="18" charset="0"/>
              </a:rPr>
              <a:t>4. </a:t>
            </a:r>
            <a:r>
              <a:rPr lang="en-US" sz="2800" i="1" dirty="0" err="1">
                <a:solidFill>
                  <a:schemeClr val="tx1"/>
                </a:solidFill>
                <a:latin typeface="Times New Roman" pitchFamily="18" charset="0"/>
                <a:cs typeface="Times New Roman" pitchFamily="18" charset="0"/>
              </a:rPr>
              <a:t>Trình</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bày</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các</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phương</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pháp</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điều</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trị</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sỏi</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túi</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mật</a:t>
            </a:r>
            <a:r>
              <a:rPr lang="en-US" sz="2800" i="1" dirty="0">
                <a:solidFill>
                  <a:schemeClr val="tx1"/>
                </a:solidFill>
                <a:latin typeface="Times New Roman" pitchFamily="18" charset="0"/>
                <a:cs typeface="Times New Roman" pitchFamily="18" charset="0"/>
              </a:rPr>
              <a:t>.</a:t>
            </a:r>
          </a:p>
          <a:p>
            <a:pPr eaLnBrk="1" hangingPunct="1">
              <a:spcBef>
                <a:spcPct val="50000"/>
              </a:spcBef>
              <a:defRPr/>
            </a:pPr>
            <a:r>
              <a:rPr lang="en-US" sz="2800" i="1" dirty="0">
                <a:solidFill>
                  <a:schemeClr val="tx1"/>
                </a:solidFill>
                <a:latin typeface="Times New Roman" pitchFamily="18" charset="0"/>
                <a:cs typeface="Times New Roman" pitchFamily="18" charset="0"/>
              </a:rPr>
              <a:t>5. </a:t>
            </a:r>
            <a:r>
              <a:rPr lang="en-US" sz="2800" i="1" dirty="0" err="1">
                <a:solidFill>
                  <a:schemeClr val="tx1"/>
                </a:solidFill>
                <a:latin typeface="Times New Roman" pitchFamily="18" charset="0"/>
                <a:cs typeface="Times New Roman" pitchFamily="18" charset="0"/>
              </a:rPr>
              <a:t>Trình</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bày</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phác</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đồ</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điều</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trị</a:t>
            </a:r>
            <a:r>
              <a:rPr lang="en-US" sz="2800" i="1" dirty="0">
                <a:solidFill>
                  <a:schemeClr val="tx1"/>
                </a:solidFill>
                <a:latin typeface="Times New Roman" pitchFamily="18" charset="0"/>
                <a:cs typeface="Times New Roman" pitchFamily="18" charset="0"/>
              </a:rPr>
              <a:t> viêm </a:t>
            </a:r>
            <a:r>
              <a:rPr lang="en-US" sz="2800" i="1" dirty="0" err="1">
                <a:solidFill>
                  <a:schemeClr val="tx1"/>
                </a:solidFill>
                <a:latin typeface="Times New Roman" pitchFamily="18" charset="0"/>
                <a:cs typeface="Times New Roman" pitchFamily="18" charset="0"/>
              </a:rPr>
              <a:t>túi</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mật</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cấp</a:t>
            </a:r>
            <a:r>
              <a:rPr lang="en-US" sz="2800" i="1" dirty="0">
                <a:solidFill>
                  <a:schemeClr val="tx1"/>
                </a:solidFill>
                <a:latin typeface="Times New Roman" pitchFamily="18" charset="0"/>
                <a:cs typeface="Times New Roman" pitchFamily="18" charset="0"/>
              </a:rPr>
              <a:t> </a:t>
            </a:r>
            <a:r>
              <a:rPr lang="en-US" sz="2800" i="1" dirty="0" err="1">
                <a:solidFill>
                  <a:schemeClr val="tx1"/>
                </a:solidFill>
                <a:latin typeface="Times New Roman" pitchFamily="18" charset="0"/>
                <a:cs typeface="Times New Roman" pitchFamily="18" charset="0"/>
              </a:rPr>
              <a:t>theo</a:t>
            </a:r>
            <a:r>
              <a:rPr lang="en-US" sz="2800" i="1" dirty="0">
                <a:solidFill>
                  <a:schemeClr val="tx1"/>
                </a:solidFill>
                <a:latin typeface="Times New Roman" pitchFamily="18" charset="0"/>
                <a:cs typeface="Times New Roman" pitchFamily="18" charset="0"/>
              </a:rPr>
              <a:t> Tokyo Guidelines 2018.</a:t>
            </a:r>
          </a:p>
          <a:p>
            <a:pPr eaLnBrk="1" hangingPunct="1">
              <a:spcBef>
                <a:spcPct val="50000"/>
              </a:spcBef>
              <a:defRPr/>
            </a:pPr>
            <a:endParaRPr lang="en-US" sz="2800" i="1" dirty="0">
              <a:solidFill>
                <a:schemeClr val="tx1"/>
              </a:solidFill>
              <a:latin typeface="Times New Roman" pitchFamily="18" charset="0"/>
              <a:cs typeface="Times New Roman" pitchFamily="18" charset="0"/>
            </a:endParaRPr>
          </a:p>
          <a:p>
            <a:pPr eaLnBrk="1" hangingPunct="1">
              <a:spcBef>
                <a:spcPct val="50000"/>
              </a:spcBef>
              <a:defRPr/>
            </a:pPr>
            <a:endParaRPr lang="en-US" sz="2800" i="1" dirty="0">
              <a:solidFill>
                <a:schemeClr val="tx1"/>
              </a:solidFill>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2420"/>
    </mc:Choice>
    <mc:Fallback xmlns="">
      <p:transition spd="slow" advTm="3242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4D901E-0AAE-D547-9A73-A494A5B16CCE}"/>
              </a:ext>
            </a:extLst>
          </p:cNvPr>
          <p:cNvSpPr txBox="1"/>
          <p:nvPr/>
        </p:nvSpPr>
        <p:spPr>
          <a:xfrm>
            <a:off x="609600" y="457200"/>
            <a:ext cx="49530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5/ VIÊM TÚI MẬT MẠN</a:t>
            </a:r>
          </a:p>
        </p:txBody>
      </p:sp>
      <p:sp>
        <p:nvSpPr>
          <p:cNvPr id="2" name="Rectangle 1">
            <a:extLst>
              <a:ext uri="{FF2B5EF4-FFF2-40B4-BE49-F238E27FC236}">
                <a16:creationId xmlns:a16="http://schemas.microsoft.com/office/drawing/2014/main" id="{D52639F8-77F8-EC45-AC90-597BBE8D244B}"/>
              </a:ext>
            </a:extLst>
          </p:cNvPr>
          <p:cNvSpPr/>
          <p:nvPr/>
        </p:nvSpPr>
        <p:spPr>
          <a:xfrm>
            <a:off x="633984" y="1905000"/>
            <a:ext cx="8088474" cy="954107"/>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Đặc điểm: túi mật thành dày, co nhỏ, đôi khi xơ teo, khó nhận diện. </a:t>
            </a: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1079510"/>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5.1 SIÊU ÂM BỤNG</a:t>
            </a:r>
          </a:p>
        </p:txBody>
      </p:sp>
      <p:sp>
        <p:nvSpPr>
          <p:cNvPr id="4" name="Rectangle 4">
            <a:extLst>
              <a:ext uri="{FF2B5EF4-FFF2-40B4-BE49-F238E27FC236}">
                <a16:creationId xmlns:a16="http://schemas.microsoft.com/office/drawing/2014/main" id="{4985D0AA-BAAC-1848-9AD7-3825759DA124}"/>
              </a:ext>
            </a:extLst>
          </p:cNvPr>
          <p:cNvSpPr>
            <a:spLocks noChangeArrowheads="1"/>
          </p:cNvSpPr>
          <p:nvPr/>
        </p:nvSpPr>
        <p:spPr bwMode="auto">
          <a:xfrm>
            <a:off x="3200399" y="3047999"/>
            <a:ext cx="1517514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a:p>
        </p:txBody>
      </p:sp>
      <p:pic>
        <p:nvPicPr>
          <p:cNvPr id="5" name="Picture 4">
            <a:extLst>
              <a:ext uri="{FF2B5EF4-FFF2-40B4-BE49-F238E27FC236}">
                <a16:creationId xmlns:a16="http://schemas.microsoft.com/office/drawing/2014/main" id="{1DC129EA-86E4-D140-9BDE-1A4C464EB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4565" y="2957761"/>
            <a:ext cx="3498850" cy="2698265"/>
          </a:xfrm>
          <a:prstGeom prst="rect">
            <a:avLst/>
          </a:prstGeom>
        </p:spPr>
      </p:pic>
      <p:sp>
        <p:nvSpPr>
          <p:cNvPr id="8" name="Rectangle 7">
            <a:extLst>
              <a:ext uri="{FF2B5EF4-FFF2-40B4-BE49-F238E27FC236}">
                <a16:creationId xmlns:a16="http://schemas.microsoft.com/office/drawing/2014/main" id="{579A0AA0-ED82-2644-B37C-4CB9B941AAC9}"/>
              </a:ext>
            </a:extLst>
          </p:cNvPr>
          <p:cNvSpPr/>
          <p:nvPr/>
        </p:nvSpPr>
        <p:spPr>
          <a:xfrm>
            <a:off x="2340584" y="5754680"/>
            <a:ext cx="4746812" cy="830997"/>
          </a:xfrm>
          <a:prstGeom prst="rect">
            <a:avLst/>
          </a:prstGeom>
        </p:spPr>
        <p:txBody>
          <a:bodyPr wrap="none">
            <a:spAutoFit/>
          </a:bodyPr>
          <a:lstStyle/>
          <a:p>
            <a:pPr algn="ctr"/>
            <a:r>
              <a:rPr lang="en-US" sz="2400" i="1" dirty="0" err="1">
                <a:latin typeface="Times New Roman" panose="02020603050405020304" pitchFamily="18" charset="0"/>
                <a:ea typeface="Calibri" panose="020F0502020204030204" pitchFamily="34" charset="0"/>
              </a:rPr>
              <a:t>Viêm</a:t>
            </a:r>
            <a:r>
              <a:rPr lang="vi-VN" sz="2400" i="1" dirty="0">
                <a:latin typeface="Times New Roman" panose="02020603050405020304" pitchFamily="18" charset="0"/>
                <a:ea typeface="Calibri" panose="020F0502020204030204" pitchFamily="34" charset="0"/>
              </a:rPr>
              <a:t> túi mật mạn do sỏi</a:t>
            </a:r>
          </a:p>
          <a:p>
            <a:pPr algn="ctr"/>
            <a:r>
              <a:rPr lang="vi-VN" sz="2400" i="1" dirty="0">
                <a:latin typeface="Times New Roman" panose="02020603050405020304" pitchFamily="18" charset="0"/>
              </a:rPr>
              <a:t>với thành dày trên siêu âm (mũi tên)</a:t>
            </a:r>
            <a:r>
              <a:rPr lang="en-US" sz="2400" dirty="0"/>
              <a:t> </a:t>
            </a:r>
            <a:endParaRPr sz="2400" dirty="0"/>
          </a:p>
        </p:txBody>
      </p:sp>
    </p:spTree>
    <p:extLst>
      <p:ext uri="{BB962C8B-B14F-4D97-AF65-F5344CB8AC3E}">
        <p14:creationId xmlns:p14="http://schemas.microsoft.com/office/powerpoint/2010/main" val="2100970938"/>
      </p:ext>
    </p:extLst>
  </p:cSld>
  <p:clrMapOvr>
    <a:masterClrMapping/>
  </p:clrMapOvr>
  <mc:AlternateContent xmlns:mc="http://schemas.openxmlformats.org/markup-compatibility/2006" xmlns:p14="http://schemas.microsoft.com/office/powerpoint/2010/main">
    <mc:Choice Requires="p14">
      <p:transition spd="slow" p14:dur="2000" advTm="21672"/>
    </mc:Choice>
    <mc:Fallback xmlns="">
      <p:transition spd="slow" advTm="2167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2639F8-77F8-EC45-AC90-597BBE8D244B}"/>
              </a:ext>
            </a:extLst>
          </p:cNvPr>
          <p:cNvSpPr/>
          <p:nvPr/>
        </p:nvSpPr>
        <p:spPr>
          <a:xfrm>
            <a:off x="709149" y="1071390"/>
            <a:ext cx="8088474" cy="1815882"/>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Đặc điểm: sỏi túi mật kèm dày thành, tăng bắt thuốc thành túi mật, túi mật co nhỏ, không tăng tưới máu gan cạnh túi mật (thì động mạch), không tụ dịch (hoặc thâm nhiễm mỡ) quanh túi mật. . </a:t>
            </a:r>
            <a:endParaRPr lang="vi-VN"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388132"/>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5.2 CT SCAN BỤNG</a:t>
            </a:r>
          </a:p>
        </p:txBody>
      </p:sp>
      <p:sp>
        <p:nvSpPr>
          <p:cNvPr id="4" name="Rectangle 2">
            <a:extLst>
              <a:ext uri="{FF2B5EF4-FFF2-40B4-BE49-F238E27FC236}">
                <a16:creationId xmlns:a16="http://schemas.microsoft.com/office/drawing/2014/main" id="{AAFCE2CF-B16A-C74B-BC1A-A08C374A829C}"/>
              </a:ext>
            </a:extLst>
          </p:cNvPr>
          <p:cNvSpPr>
            <a:spLocks noChangeArrowheads="1"/>
          </p:cNvSpPr>
          <p:nvPr/>
        </p:nvSpPr>
        <p:spPr bwMode="auto">
          <a:xfrm>
            <a:off x="2590799" y="3135701"/>
            <a:ext cx="194134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a:p>
        </p:txBody>
      </p:sp>
      <p:pic>
        <p:nvPicPr>
          <p:cNvPr id="4097" name="Picture 30" descr="page5image1320">
            <a:extLst>
              <a:ext uri="{FF2B5EF4-FFF2-40B4-BE49-F238E27FC236}">
                <a16:creationId xmlns:a16="http://schemas.microsoft.com/office/drawing/2014/main" id="{1AF0FA59-41DC-B749-AD63-0F9FDDC3A3D4}"/>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l="33011"/>
          <a:stretch>
            <a:fillRect/>
          </a:stretch>
        </p:blipFill>
        <p:spPr bwMode="auto">
          <a:xfrm>
            <a:off x="3000786" y="2917752"/>
            <a:ext cx="3505200" cy="32894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440396-E722-6749-BFB2-9E12036E83B1}"/>
              </a:ext>
            </a:extLst>
          </p:cNvPr>
          <p:cNvSpPr/>
          <p:nvPr/>
        </p:nvSpPr>
        <p:spPr>
          <a:xfrm>
            <a:off x="2282774" y="6224843"/>
            <a:ext cx="4941224" cy="461665"/>
          </a:xfrm>
          <a:prstGeom prst="rect">
            <a:avLst/>
          </a:prstGeom>
        </p:spPr>
        <p:txBody>
          <a:bodyPr wrap="none">
            <a:spAutoFit/>
          </a:bodyPr>
          <a:lstStyle/>
          <a:p>
            <a:r>
              <a:rPr lang="en-US" sz="2400" i="1" dirty="0" err="1">
                <a:latin typeface="Times New Roman" panose="02020603050405020304" pitchFamily="18" charset="0"/>
                <a:ea typeface="Calibri" panose="020F0502020204030204" pitchFamily="34" charset="0"/>
              </a:rPr>
              <a:t>Viêm</a:t>
            </a:r>
            <a:r>
              <a:rPr lang="vi-VN" sz="2400" i="1" dirty="0">
                <a:latin typeface="Times New Roman" panose="02020603050405020304" pitchFamily="18" charset="0"/>
                <a:ea typeface="Calibri" panose="020F0502020204030204" pitchFamily="34" charset="0"/>
              </a:rPr>
              <a:t> túi mật mạn do sỏi trên CT Scan</a:t>
            </a:r>
            <a:r>
              <a:rPr lang="en-US" sz="2400" dirty="0"/>
              <a:t> </a:t>
            </a:r>
            <a:endParaRPr sz="2400" dirty="0"/>
          </a:p>
        </p:txBody>
      </p:sp>
    </p:spTree>
    <p:extLst>
      <p:ext uri="{BB962C8B-B14F-4D97-AF65-F5344CB8AC3E}">
        <p14:creationId xmlns:p14="http://schemas.microsoft.com/office/powerpoint/2010/main" val="2250071686"/>
      </p:ext>
    </p:extLst>
  </p:cSld>
  <p:clrMapOvr>
    <a:masterClrMapping/>
  </p:clrMapOvr>
  <mc:AlternateContent xmlns:mc="http://schemas.openxmlformats.org/markup-compatibility/2006" xmlns:p14="http://schemas.microsoft.com/office/powerpoint/2010/main">
    <mc:Choice Requires="p14">
      <p:transition spd="slow" p14:dur="2000" advTm="18827"/>
    </mc:Choice>
    <mc:Fallback xmlns="">
      <p:transition spd="slow" advTm="1882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93526" y="381000"/>
            <a:ext cx="8901113" cy="914400"/>
          </a:xfrm>
          <a:prstGeom prst="rect">
            <a:avLst/>
          </a:prstGeom>
        </p:spPr>
        <p:txBody>
          <a:bodyPr vert="horz" anchor="t">
            <a:noAutofit/>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IV. CHẨN ĐOÁN XÁC ĐỊNH</a:t>
            </a:r>
            <a:endParaRPr lang="en-US" sz="2800" b="1" dirty="0">
              <a:solidFill>
                <a:srgbClr val="FF0000"/>
              </a:solidFill>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184D901E-0AAE-D547-9A73-A494A5B16CCE}"/>
              </a:ext>
            </a:extLst>
          </p:cNvPr>
          <p:cNvSpPr txBox="1"/>
          <p:nvPr/>
        </p:nvSpPr>
        <p:spPr>
          <a:xfrm>
            <a:off x="609600" y="1033790"/>
            <a:ext cx="64770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1/ VIÊM TÚI MẬT CẤP</a:t>
            </a: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1625620"/>
            <a:ext cx="7707474" cy="954107"/>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1.1 CHẨN ĐOÁN VIÊM TÚI MẬT CẤP THEO TOKYO GUIDELINES 2018</a:t>
            </a:r>
          </a:p>
        </p:txBody>
      </p:sp>
      <p:sp>
        <p:nvSpPr>
          <p:cNvPr id="3" name="Rectangle 2">
            <a:extLst>
              <a:ext uri="{FF2B5EF4-FFF2-40B4-BE49-F238E27FC236}">
                <a16:creationId xmlns:a16="http://schemas.microsoft.com/office/drawing/2014/main" id="{62923A50-4FED-F34B-8B08-6575652944A4}"/>
              </a:ext>
            </a:extLst>
          </p:cNvPr>
          <p:cNvSpPr/>
          <p:nvPr/>
        </p:nvSpPr>
        <p:spPr>
          <a:xfrm>
            <a:off x="990600" y="2663577"/>
            <a:ext cx="7924800" cy="4182683"/>
          </a:xfrm>
          <a:prstGeom prst="rect">
            <a:avLst/>
          </a:prstGeom>
        </p:spPr>
        <p:txBody>
          <a:bodyPr wrap="square">
            <a:spAutoFit/>
          </a:bodyPr>
          <a:lstStyle/>
          <a:p>
            <a:pPr algn="just">
              <a:lnSpc>
                <a:spcPct val="115000"/>
              </a:lnSpc>
              <a:spcAft>
                <a:spcPts val="1440"/>
              </a:spcAft>
            </a:pPr>
            <a:r>
              <a:rPr lang="en-US" sz="2200" b="1" dirty="0">
                <a:latin typeface="Times New Roman" panose="02020603050405020304" pitchFamily="18" charset="0"/>
                <a:ea typeface="Calibri" panose="020F0502020204030204" pitchFamily="34" charset="0"/>
                <a:cs typeface="Times New Roman" panose="02020603050405020304" pitchFamily="18" charset="0"/>
              </a:rPr>
              <a:t>A.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Dấu</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hiệu</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viêm</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khu</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trú</a:t>
            </a:r>
            <a:r>
              <a:rPr lang="en-US" sz="2200" b="1" dirty="0">
                <a:latin typeface="Times New Roman" panose="02020603050405020304" pitchFamily="18" charset="0"/>
                <a:ea typeface="Calibri" panose="020F0502020204030204" pitchFamily="34" charset="0"/>
                <a:cs typeface="Times New Roman" panose="02020603050405020304" pitchFamily="18" charset="0"/>
              </a:rPr>
              <a:t>:</a:t>
            </a:r>
            <a:endParaRPr lang="en-US" sz="22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440"/>
              </a:spcAft>
            </a:pPr>
            <a:r>
              <a:rPr lang="en-US" sz="2200" dirty="0">
                <a:latin typeface="Times New Roman" panose="02020603050405020304" pitchFamily="18" charset="0"/>
                <a:ea typeface="Calibri" panose="020F0502020204030204" pitchFamily="34" charset="0"/>
                <a:cs typeface="Times New Roman" panose="02020603050405020304" pitchFamily="18" charset="0"/>
              </a:rPr>
              <a:t>(1) </a:t>
            </a:r>
            <a:r>
              <a:rPr lang="en-US" sz="2200" dirty="0" err="1">
                <a:latin typeface="Times New Roman" panose="02020603050405020304" pitchFamily="18" charset="0"/>
                <a:ea typeface="Calibri" panose="020F0502020204030204" pitchFamily="34" charset="0"/>
                <a:cs typeface="Times New Roman" panose="02020603050405020304" pitchFamily="18" charset="0"/>
              </a:rPr>
              <a:t>Dấu</a:t>
            </a:r>
            <a:r>
              <a:rPr lang="en-US" sz="2200" dirty="0">
                <a:latin typeface="Times New Roman" panose="02020603050405020304" pitchFamily="18" charset="0"/>
                <a:ea typeface="Calibri" panose="020F0502020204030204" pitchFamily="34" charset="0"/>
                <a:cs typeface="Times New Roman" panose="02020603050405020304" pitchFamily="18" charset="0"/>
              </a:rPr>
              <a:t> Murphy’s, (2) ¼ </a:t>
            </a:r>
            <a:r>
              <a:rPr lang="en-US" sz="22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phải</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khối</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ấn</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đau</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đề</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kháng</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440"/>
              </a:spcAft>
            </a:pPr>
            <a:r>
              <a:rPr lang="en-US" sz="2200" b="1" dirty="0">
                <a:latin typeface="Times New Roman" panose="02020603050405020304" pitchFamily="18" charset="0"/>
                <a:ea typeface="Calibri" panose="020F0502020204030204" pitchFamily="34" charset="0"/>
                <a:cs typeface="Times New Roman" panose="02020603050405020304" pitchFamily="18" charset="0"/>
              </a:rPr>
              <a:t>B.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Dấu</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hiệu</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viêm</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toàn</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thân</a:t>
            </a:r>
            <a:r>
              <a:rPr lang="en-US" sz="2200" b="1" dirty="0">
                <a:latin typeface="Times New Roman" panose="02020603050405020304" pitchFamily="18" charset="0"/>
                <a:ea typeface="Calibri" panose="020F0502020204030204" pitchFamily="34" charset="0"/>
                <a:cs typeface="Times New Roman" panose="02020603050405020304" pitchFamily="18" charset="0"/>
              </a:rPr>
              <a:t>:</a:t>
            </a:r>
            <a:endParaRPr lang="en-US" sz="22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440"/>
              </a:spcAft>
            </a:pPr>
            <a:r>
              <a:rPr lang="en-US" sz="2200" dirty="0">
                <a:latin typeface="Times New Roman" panose="02020603050405020304" pitchFamily="18" charset="0"/>
                <a:ea typeface="Calibri" panose="020F0502020204030204" pitchFamily="34" charset="0"/>
                <a:cs typeface="Times New Roman" panose="02020603050405020304" pitchFamily="18" charset="0"/>
              </a:rPr>
              <a:t>(1) </a:t>
            </a:r>
            <a:r>
              <a:rPr lang="en-US" sz="2200" dirty="0" err="1">
                <a:latin typeface="Times New Roman" panose="02020603050405020304" pitchFamily="18" charset="0"/>
                <a:ea typeface="Calibri" panose="020F0502020204030204" pitchFamily="34" charset="0"/>
                <a:cs typeface="Times New Roman" panose="02020603050405020304" pitchFamily="18" charset="0"/>
              </a:rPr>
              <a:t>Sốt</a:t>
            </a:r>
            <a:r>
              <a:rPr lang="en-US" sz="2200" dirty="0">
                <a:latin typeface="Times New Roman" panose="02020603050405020304" pitchFamily="18" charset="0"/>
                <a:ea typeface="Calibri" panose="020F0502020204030204" pitchFamily="34" charset="0"/>
                <a:cs typeface="Times New Roman" panose="02020603050405020304" pitchFamily="18" charset="0"/>
              </a:rPr>
              <a:t>, (2) </a:t>
            </a:r>
            <a:r>
              <a:rPr lang="en-US" sz="2200" dirty="0" err="1">
                <a:latin typeface="Times New Roman" panose="02020603050405020304" pitchFamily="18" charset="0"/>
                <a:ea typeface="Calibri" panose="020F0502020204030204" pitchFamily="34" charset="0"/>
                <a:cs typeface="Times New Roman" panose="02020603050405020304" pitchFamily="18" charset="0"/>
              </a:rPr>
              <a:t>Tăng</a:t>
            </a:r>
            <a:r>
              <a:rPr lang="en-US" sz="2200" dirty="0">
                <a:latin typeface="Times New Roman" panose="02020603050405020304" pitchFamily="18" charset="0"/>
                <a:ea typeface="Calibri" panose="020F0502020204030204" pitchFamily="34" charset="0"/>
                <a:cs typeface="Times New Roman" panose="02020603050405020304" pitchFamily="18" charset="0"/>
              </a:rPr>
              <a:t> CRP, (3) </a:t>
            </a:r>
            <a:r>
              <a:rPr lang="en-US" sz="2200" dirty="0" err="1">
                <a:latin typeface="Times New Roman" panose="02020603050405020304" pitchFamily="18" charset="0"/>
                <a:ea typeface="Calibri" panose="020F0502020204030204" pitchFamily="34" charset="0"/>
                <a:cs typeface="Times New Roman" panose="02020603050405020304" pitchFamily="18" charset="0"/>
              </a:rPr>
              <a:t>Tăng</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bạch</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cầu</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440"/>
              </a:spcAft>
            </a:pPr>
            <a:r>
              <a:rPr lang="en-US" sz="2200" b="1" dirty="0">
                <a:latin typeface="Times New Roman" panose="02020603050405020304" pitchFamily="18" charset="0"/>
                <a:ea typeface="Calibri" panose="020F0502020204030204" pitchFamily="34" charset="0"/>
                <a:cs typeface="Times New Roman" panose="02020603050405020304" pitchFamily="18" charset="0"/>
              </a:rPr>
              <a:t>C.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Hình</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ảnh</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học</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đặc</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trưng</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của</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viêm</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túi</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mật</a:t>
            </a:r>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latin typeface="Times New Roman" panose="02020603050405020304" pitchFamily="18" charset="0"/>
                <a:ea typeface="Calibri" panose="020F0502020204030204" pitchFamily="34" charset="0"/>
                <a:cs typeface="Times New Roman" panose="02020603050405020304" pitchFamily="18" charset="0"/>
              </a:rPr>
              <a:t>cấp</a:t>
            </a:r>
            <a:endParaRPr lang="en-US" sz="2200" b="1"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440"/>
              </a:spcAft>
              <a:buFont typeface="Wingdings" pitchFamily="2" charset="2"/>
              <a:buChar char=""/>
            </a:pPr>
            <a:r>
              <a:rPr lang="en-US" sz="2200" dirty="0" err="1">
                <a:latin typeface="Times New Roman" panose="02020603050405020304" pitchFamily="18" charset="0"/>
                <a:ea typeface="Calibri" panose="020F0502020204030204" pitchFamily="34" charset="0"/>
                <a:cs typeface="Times New Roman" panose="02020603050405020304" pitchFamily="18" charset="0"/>
              </a:rPr>
              <a:t>Nghi</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ngờ</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viêm</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túi</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mật</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cấp</a:t>
            </a:r>
            <a:r>
              <a:rPr lang="en-US" sz="2200" dirty="0">
                <a:latin typeface="Times New Roman" panose="02020603050405020304" pitchFamily="18" charset="0"/>
                <a:ea typeface="Calibri" panose="020F0502020204030204" pitchFamily="34" charset="0"/>
                <a:cs typeface="Times New Roman" panose="02020603050405020304" pitchFamily="18" charset="0"/>
              </a:rPr>
              <a:t>: 1 </a:t>
            </a:r>
            <a:r>
              <a:rPr lang="en-US" sz="2200" dirty="0" err="1">
                <a:latin typeface="Times New Roman" panose="02020603050405020304" pitchFamily="18" charset="0"/>
                <a:ea typeface="Calibri" panose="020F0502020204030204" pitchFamily="34" charset="0"/>
                <a:cs typeface="Times New Roman" panose="02020603050405020304" pitchFamily="18" charset="0"/>
              </a:rPr>
              <a:t>tiêu</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chuẩn</a:t>
            </a:r>
            <a:r>
              <a:rPr lang="en-US" sz="2200" dirty="0">
                <a:latin typeface="Times New Roman" panose="02020603050405020304" pitchFamily="18" charset="0"/>
                <a:ea typeface="Calibri" panose="020F0502020204030204" pitchFamily="34" charset="0"/>
                <a:cs typeface="Times New Roman" panose="02020603050405020304" pitchFamily="18" charset="0"/>
              </a:rPr>
              <a:t> A + 1 </a:t>
            </a:r>
            <a:r>
              <a:rPr lang="en-US" sz="2200" dirty="0" err="1">
                <a:latin typeface="Times New Roman" panose="02020603050405020304" pitchFamily="18" charset="0"/>
                <a:ea typeface="Calibri" panose="020F0502020204030204" pitchFamily="34" charset="0"/>
                <a:cs typeface="Times New Roman" panose="02020603050405020304" pitchFamily="18" charset="0"/>
              </a:rPr>
              <a:t>tiêu</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chuẩn</a:t>
            </a:r>
            <a:r>
              <a:rPr lang="en-US" sz="2200" dirty="0">
                <a:latin typeface="Times New Roman" panose="02020603050405020304" pitchFamily="18" charset="0"/>
                <a:ea typeface="Calibri" panose="020F0502020204030204" pitchFamily="34" charset="0"/>
                <a:cs typeface="Times New Roman" panose="02020603050405020304" pitchFamily="18" charset="0"/>
              </a:rPr>
              <a:t> B. </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itchFamily="2" charset="2"/>
              <a:buChar char="Ø"/>
            </a:pPr>
            <a:r>
              <a:rPr lang="en-US" sz="2200" dirty="0" err="1">
                <a:solidFill>
                  <a:srgbClr val="FFFF00"/>
                </a:solidFill>
                <a:latin typeface="Times New Roman" panose="02020603050405020304" pitchFamily="18" charset="0"/>
                <a:ea typeface="Calibri" panose="020F0502020204030204" pitchFamily="34" charset="0"/>
              </a:rPr>
              <a:t>Chẩn</a:t>
            </a:r>
            <a:r>
              <a:rPr lang="en-US" sz="2200" dirty="0">
                <a:solidFill>
                  <a:srgbClr val="FFFF00"/>
                </a:solidFill>
                <a:latin typeface="Times New Roman" panose="02020603050405020304" pitchFamily="18" charset="0"/>
                <a:ea typeface="Calibri" panose="020F0502020204030204" pitchFamily="34" charset="0"/>
              </a:rPr>
              <a:t> </a:t>
            </a:r>
            <a:r>
              <a:rPr lang="en-US" sz="2200" dirty="0" err="1">
                <a:solidFill>
                  <a:srgbClr val="FFFF00"/>
                </a:solidFill>
                <a:latin typeface="Times New Roman" panose="02020603050405020304" pitchFamily="18" charset="0"/>
                <a:ea typeface="Calibri" panose="020F0502020204030204" pitchFamily="34" charset="0"/>
              </a:rPr>
              <a:t>đoán</a:t>
            </a:r>
            <a:r>
              <a:rPr lang="en-US" sz="2200" dirty="0">
                <a:solidFill>
                  <a:srgbClr val="FFFF00"/>
                </a:solidFill>
                <a:latin typeface="Times New Roman" panose="02020603050405020304" pitchFamily="18" charset="0"/>
                <a:ea typeface="Calibri" panose="020F0502020204030204" pitchFamily="34" charset="0"/>
              </a:rPr>
              <a:t> </a:t>
            </a:r>
            <a:r>
              <a:rPr lang="en-US" sz="2200" dirty="0" err="1">
                <a:solidFill>
                  <a:srgbClr val="FFFF00"/>
                </a:solidFill>
                <a:latin typeface="Times New Roman" panose="02020603050405020304" pitchFamily="18" charset="0"/>
                <a:ea typeface="Calibri" panose="020F0502020204030204" pitchFamily="34" charset="0"/>
              </a:rPr>
              <a:t>xác</a:t>
            </a:r>
            <a:r>
              <a:rPr lang="en-US" sz="2200" dirty="0">
                <a:solidFill>
                  <a:srgbClr val="FFFF00"/>
                </a:solidFill>
                <a:latin typeface="Times New Roman" panose="02020603050405020304" pitchFamily="18" charset="0"/>
                <a:ea typeface="Calibri" panose="020F0502020204030204" pitchFamily="34" charset="0"/>
              </a:rPr>
              <a:t> </a:t>
            </a:r>
            <a:r>
              <a:rPr lang="en-US" sz="2200" dirty="0" err="1">
                <a:solidFill>
                  <a:srgbClr val="FFFF00"/>
                </a:solidFill>
                <a:latin typeface="Times New Roman" panose="02020603050405020304" pitchFamily="18" charset="0"/>
                <a:ea typeface="Calibri" panose="020F0502020204030204" pitchFamily="34" charset="0"/>
              </a:rPr>
              <a:t>định</a:t>
            </a:r>
            <a:r>
              <a:rPr lang="en-US" sz="2200" dirty="0">
                <a:solidFill>
                  <a:srgbClr val="FFFF00"/>
                </a:solidFill>
                <a:latin typeface="Times New Roman" panose="02020603050405020304" pitchFamily="18" charset="0"/>
                <a:ea typeface="Calibri" panose="020F0502020204030204" pitchFamily="34" charset="0"/>
              </a:rPr>
              <a:t> </a:t>
            </a:r>
            <a:r>
              <a:rPr lang="en-US" sz="2200" dirty="0" err="1">
                <a:solidFill>
                  <a:srgbClr val="FFFF00"/>
                </a:solidFill>
                <a:latin typeface="Times New Roman" panose="02020603050405020304" pitchFamily="18" charset="0"/>
                <a:ea typeface="Calibri" panose="020F0502020204030204" pitchFamily="34" charset="0"/>
              </a:rPr>
              <a:t>viêm</a:t>
            </a:r>
            <a:r>
              <a:rPr lang="en-US" sz="2200" dirty="0">
                <a:solidFill>
                  <a:srgbClr val="FFFF00"/>
                </a:solidFill>
                <a:latin typeface="Times New Roman" panose="02020603050405020304" pitchFamily="18" charset="0"/>
                <a:ea typeface="Calibri" panose="020F0502020204030204" pitchFamily="34" charset="0"/>
              </a:rPr>
              <a:t> </a:t>
            </a:r>
            <a:r>
              <a:rPr lang="en-US" sz="2200" dirty="0" err="1">
                <a:solidFill>
                  <a:srgbClr val="FFFF00"/>
                </a:solidFill>
                <a:latin typeface="Times New Roman" panose="02020603050405020304" pitchFamily="18" charset="0"/>
                <a:ea typeface="Calibri" panose="020F0502020204030204" pitchFamily="34" charset="0"/>
              </a:rPr>
              <a:t>túi</a:t>
            </a:r>
            <a:r>
              <a:rPr lang="en-US" sz="2200" dirty="0">
                <a:solidFill>
                  <a:srgbClr val="FFFF00"/>
                </a:solidFill>
                <a:latin typeface="Times New Roman" panose="02020603050405020304" pitchFamily="18" charset="0"/>
                <a:ea typeface="Calibri" panose="020F0502020204030204" pitchFamily="34" charset="0"/>
              </a:rPr>
              <a:t> </a:t>
            </a:r>
            <a:r>
              <a:rPr lang="en-US" sz="2200" dirty="0" err="1">
                <a:solidFill>
                  <a:srgbClr val="FFFF00"/>
                </a:solidFill>
                <a:latin typeface="Times New Roman" panose="02020603050405020304" pitchFamily="18" charset="0"/>
                <a:ea typeface="Calibri" panose="020F0502020204030204" pitchFamily="34" charset="0"/>
              </a:rPr>
              <a:t>mật</a:t>
            </a:r>
            <a:r>
              <a:rPr lang="en-US" sz="2200" dirty="0">
                <a:solidFill>
                  <a:srgbClr val="FFFF00"/>
                </a:solidFill>
                <a:latin typeface="Times New Roman" panose="02020603050405020304" pitchFamily="18" charset="0"/>
                <a:ea typeface="Calibri" panose="020F0502020204030204" pitchFamily="34" charset="0"/>
              </a:rPr>
              <a:t> </a:t>
            </a:r>
            <a:r>
              <a:rPr lang="en-US" sz="2200" dirty="0" err="1">
                <a:solidFill>
                  <a:srgbClr val="FFFF00"/>
                </a:solidFill>
                <a:latin typeface="Times New Roman" panose="02020603050405020304" pitchFamily="18" charset="0"/>
                <a:ea typeface="Calibri" panose="020F0502020204030204" pitchFamily="34" charset="0"/>
              </a:rPr>
              <a:t>cấp</a:t>
            </a:r>
            <a:r>
              <a:rPr lang="en-US" sz="2200" dirty="0">
                <a:latin typeface="Times New Roman" panose="02020603050405020304" pitchFamily="18" charset="0"/>
                <a:ea typeface="Calibri" panose="020F0502020204030204" pitchFamily="34" charset="0"/>
              </a:rPr>
              <a:t>: 1 </a:t>
            </a:r>
            <a:r>
              <a:rPr lang="en-US" sz="2200" dirty="0" err="1">
                <a:latin typeface="Times New Roman" panose="02020603050405020304" pitchFamily="18" charset="0"/>
                <a:ea typeface="Calibri" panose="020F0502020204030204" pitchFamily="34" charset="0"/>
              </a:rPr>
              <a:t>tiêu</a:t>
            </a:r>
            <a:r>
              <a:rPr lang="en-US" sz="2200" dirty="0">
                <a:latin typeface="Times New Roman" panose="02020603050405020304" pitchFamily="18" charset="0"/>
                <a:ea typeface="Calibri" panose="020F0502020204030204" pitchFamily="34" charset="0"/>
              </a:rPr>
              <a:t> </a:t>
            </a:r>
            <a:r>
              <a:rPr lang="en-US" sz="2200" dirty="0" err="1">
                <a:latin typeface="Times New Roman" panose="02020603050405020304" pitchFamily="18" charset="0"/>
                <a:ea typeface="Calibri" panose="020F0502020204030204" pitchFamily="34" charset="0"/>
              </a:rPr>
              <a:t>chuẩn</a:t>
            </a:r>
            <a:r>
              <a:rPr lang="en-US" sz="2200" dirty="0">
                <a:latin typeface="Times New Roman" panose="02020603050405020304" pitchFamily="18" charset="0"/>
                <a:ea typeface="Calibri" panose="020F0502020204030204" pitchFamily="34" charset="0"/>
              </a:rPr>
              <a:t> A + 1 </a:t>
            </a:r>
            <a:r>
              <a:rPr lang="en-US" sz="2200" dirty="0" err="1">
                <a:latin typeface="Times New Roman" panose="02020603050405020304" pitchFamily="18" charset="0"/>
                <a:ea typeface="Calibri" panose="020F0502020204030204" pitchFamily="34" charset="0"/>
              </a:rPr>
              <a:t>tiêu</a:t>
            </a:r>
            <a:r>
              <a:rPr lang="en-US" sz="2200" dirty="0">
                <a:latin typeface="Times New Roman" panose="02020603050405020304" pitchFamily="18" charset="0"/>
                <a:ea typeface="Calibri" panose="020F0502020204030204" pitchFamily="34" charset="0"/>
              </a:rPr>
              <a:t> </a:t>
            </a:r>
            <a:r>
              <a:rPr lang="en-US" sz="2200" dirty="0" err="1">
                <a:latin typeface="Times New Roman" panose="02020603050405020304" pitchFamily="18" charset="0"/>
                <a:ea typeface="Calibri" panose="020F0502020204030204" pitchFamily="34" charset="0"/>
              </a:rPr>
              <a:t>chuẩn</a:t>
            </a:r>
            <a:r>
              <a:rPr lang="en-US" sz="2200" dirty="0">
                <a:latin typeface="Times New Roman" panose="02020603050405020304" pitchFamily="18" charset="0"/>
                <a:ea typeface="Calibri" panose="020F0502020204030204" pitchFamily="34" charset="0"/>
              </a:rPr>
              <a:t> B + C.</a:t>
            </a:r>
            <a:r>
              <a:rPr lang="en-US" sz="2200" dirty="0"/>
              <a:t> </a:t>
            </a:r>
            <a:endParaRPr sz="2200" dirty="0"/>
          </a:p>
        </p:txBody>
      </p:sp>
    </p:spTree>
    <p:extLst>
      <p:ext uri="{BB962C8B-B14F-4D97-AF65-F5344CB8AC3E}">
        <p14:creationId xmlns:p14="http://schemas.microsoft.com/office/powerpoint/2010/main" val="347682836"/>
      </p:ext>
    </p:extLst>
  </p:cSld>
  <p:clrMapOvr>
    <a:masterClrMapping/>
  </p:clrMapOvr>
  <mc:AlternateContent xmlns:mc="http://schemas.openxmlformats.org/markup-compatibility/2006" xmlns:p14="http://schemas.microsoft.com/office/powerpoint/2010/main">
    <mc:Choice Requires="p14">
      <p:transition spd="slow" p14:dur="2000" advTm="49767"/>
    </mc:Choice>
    <mc:Fallback xmlns="">
      <p:transition spd="slow" advTm="4976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6E799E-F5E2-C244-9156-F1E4E803EB4E}"/>
              </a:ext>
            </a:extLst>
          </p:cNvPr>
          <p:cNvSpPr txBox="1"/>
          <p:nvPr/>
        </p:nvSpPr>
        <p:spPr>
          <a:xfrm>
            <a:off x="990600" y="609600"/>
            <a:ext cx="7707474" cy="954107"/>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1.2 PHÂN ĐỘ VIÊM TÚI MẬT CẤP THEO TOKYO GUIDELINES 2018</a:t>
            </a:r>
          </a:p>
        </p:txBody>
      </p:sp>
      <p:graphicFrame>
        <p:nvGraphicFramePr>
          <p:cNvPr id="2" name="Table 1">
            <a:extLst>
              <a:ext uri="{FF2B5EF4-FFF2-40B4-BE49-F238E27FC236}">
                <a16:creationId xmlns:a16="http://schemas.microsoft.com/office/drawing/2014/main" id="{A3F745B1-FC23-8842-B38B-92EEB730611F}"/>
              </a:ext>
            </a:extLst>
          </p:cNvPr>
          <p:cNvGraphicFramePr>
            <a:graphicFrameLocks noGrp="1"/>
          </p:cNvGraphicFramePr>
          <p:nvPr>
            <p:extLst>
              <p:ext uri="{D42A27DB-BD31-4B8C-83A1-F6EECF244321}">
                <p14:modId xmlns:p14="http://schemas.microsoft.com/office/powerpoint/2010/main" val="2776377034"/>
              </p:ext>
            </p:extLst>
          </p:nvPr>
        </p:nvGraphicFramePr>
        <p:xfrm>
          <a:off x="609600" y="1828800"/>
          <a:ext cx="8229600" cy="4419219"/>
        </p:xfrm>
        <a:graphic>
          <a:graphicData uri="http://schemas.openxmlformats.org/drawingml/2006/table">
            <a:tbl>
              <a:tblPr firstRow="1" firstCol="1" bandRow="1">
                <a:tableStyleId>{5C22544A-7EE6-4342-B048-85BDC9FD1C3A}</a:tableStyleId>
              </a:tblPr>
              <a:tblGrid>
                <a:gridCol w="2072853">
                  <a:extLst>
                    <a:ext uri="{9D8B030D-6E8A-4147-A177-3AD203B41FA5}">
                      <a16:colId xmlns:a16="http://schemas.microsoft.com/office/drawing/2014/main" val="733355844"/>
                    </a:ext>
                  </a:extLst>
                </a:gridCol>
                <a:gridCol w="6156747">
                  <a:extLst>
                    <a:ext uri="{9D8B030D-6E8A-4147-A177-3AD203B41FA5}">
                      <a16:colId xmlns:a16="http://schemas.microsoft.com/office/drawing/2014/main" val="965831160"/>
                    </a:ext>
                  </a:extLst>
                </a:gridCol>
              </a:tblGrid>
              <a:tr h="2065023">
                <a:tc>
                  <a:txBody>
                    <a:bodyPr/>
                    <a:lstStyle/>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Viêm túi mật cấp nặng</a:t>
                      </a:r>
                    </a:p>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(Độ III)</a:t>
                      </a:r>
                      <a:endPar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600" b="0" dirty="0" err="1">
                          <a:solidFill>
                            <a:schemeClr val="bg1"/>
                          </a:solidFill>
                          <a:effectLst/>
                          <a:latin typeface="Times New Roman" panose="02020603050405020304" pitchFamily="18" charset="0"/>
                          <a:cs typeface="Times New Roman" panose="02020603050405020304" pitchFamily="18" charset="0"/>
                        </a:rPr>
                        <a:t>Khi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có</a:t>
                      </a:r>
                      <a:r>
                        <a:rPr lang="en-US" sz="1600" b="0" dirty="0">
                          <a:solidFill>
                            <a:schemeClr val="bg1"/>
                          </a:solidFill>
                          <a:effectLst/>
                          <a:latin typeface="Times New Roman" panose="02020603050405020304" pitchFamily="18" charset="0"/>
                          <a:cs typeface="Times New Roman" panose="02020603050405020304" pitchFamily="18" charset="0"/>
                        </a:rPr>
                        <a:t> 1 </a:t>
                      </a:r>
                      <a:r>
                        <a:rPr lang="en-US" sz="1600" b="0" dirty="0" err="1">
                          <a:solidFill>
                            <a:schemeClr val="bg1"/>
                          </a:solidFill>
                          <a:effectLst/>
                          <a:latin typeface="Times New Roman" panose="02020603050405020304" pitchFamily="18" charset="0"/>
                          <a:cs typeface="Times New Roman" panose="02020603050405020304" pitchFamily="18" charset="0"/>
                        </a:rPr>
                        <a:t>trong</a:t>
                      </a:r>
                      <a:r>
                        <a:rPr lang="en-US" sz="1600" b="0" dirty="0">
                          <a:solidFill>
                            <a:schemeClr val="bg1"/>
                          </a:solidFill>
                          <a:effectLst/>
                          <a:latin typeface="Times New Roman" panose="02020603050405020304" pitchFamily="18" charset="0"/>
                          <a:cs typeface="Times New Roman" panose="02020603050405020304" pitchFamily="18" charset="0"/>
                        </a:rPr>
                        <a:t> 6 </a:t>
                      </a:r>
                      <a:r>
                        <a:rPr lang="en-US" sz="1600" b="0" dirty="0" err="1">
                          <a:solidFill>
                            <a:schemeClr val="bg1"/>
                          </a:solidFill>
                          <a:effectLst/>
                          <a:latin typeface="Times New Roman" panose="02020603050405020304" pitchFamily="18" charset="0"/>
                          <a:cs typeface="Times New Roman" panose="02020603050405020304" pitchFamily="18" charset="0"/>
                        </a:rPr>
                        <a:t>tiêu</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chuẩn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sau</a:t>
                      </a:r>
                      <a:r>
                        <a:rPr lang="en-US" sz="1600" b="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thần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kinh</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tri </a:t>
                      </a:r>
                      <a:r>
                        <a:rPr lang="en-US" sz="1600" b="0" dirty="0" err="1">
                          <a:solidFill>
                            <a:schemeClr val="bg1"/>
                          </a:solidFill>
                          <a:effectLst/>
                          <a:latin typeface="Times New Roman" panose="02020603050405020304" pitchFamily="18" charset="0"/>
                          <a:cs typeface="Times New Roman" panose="02020603050405020304" pitchFamily="18" charset="0"/>
                        </a:rPr>
                        <a:t>giác</a:t>
                      </a:r>
                      <a:r>
                        <a:rPr lang="en-US" sz="1600" b="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tuần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hoàn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tuột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huyết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áp</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cần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dopamin</a:t>
                      </a:r>
                      <a:r>
                        <a:rPr lang="en-US" sz="1600" b="0" dirty="0">
                          <a:solidFill>
                            <a:schemeClr val="bg1"/>
                          </a:solidFill>
                          <a:effectLst/>
                          <a:latin typeface="Times New Roman" panose="02020603050405020304" pitchFamily="18" charset="0"/>
                          <a:cs typeface="Times New Roman" panose="02020603050405020304" pitchFamily="18" charset="0"/>
                        </a:rPr>
                        <a:t> ≥ 5 µg/kg/</a:t>
                      </a:r>
                      <a:r>
                        <a:rPr lang="en-US" sz="1600" b="0" dirty="0" err="1">
                          <a:solidFill>
                            <a:schemeClr val="bg1"/>
                          </a:solidFill>
                          <a:effectLst/>
                          <a:latin typeface="Times New Roman" panose="02020603050405020304" pitchFamily="18" charset="0"/>
                          <a:cs typeface="Times New Roman" panose="02020603050405020304" pitchFamily="18" charset="0"/>
                        </a:rPr>
                        <a:t>phút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hoặc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bất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kỳ</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liều</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nào</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của</a:t>
                      </a:r>
                      <a:r>
                        <a:rPr lang="en-US" sz="1600" b="0" dirty="0">
                          <a:solidFill>
                            <a:schemeClr val="bg1"/>
                          </a:solidFill>
                          <a:effectLst/>
                          <a:latin typeface="Times New Roman" panose="02020603050405020304" pitchFamily="18" charset="0"/>
                          <a:cs typeface="Times New Roman" panose="02020603050405020304" pitchFamily="18" charset="0"/>
                        </a:rPr>
                        <a:t> norepinephrine. </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hô</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hấp</a:t>
                      </a:r>
                      <a:r>
                        <a:rPr lang="en-US" sz="1600" b="0" dirty="0">
                          <a:solidFill>
                            <a:schemeClr val="bg1"/>
                          </a:solidFill>
                          <a:effectLst/>
                          <a:latin typeface="Times New Roman" panose="02020603050405020304" pitchFamily="18" charset="0"/>
                          <a:cs typeface="Times New Roman" panose="02020603050405020304" pitchFamily="18" charset="0"/>
                        </a:rPr>
                        <a:t>: PaO</a:t>
                      </a:r>
                      <a:r>
                        <a:rPr lang="en-US" sz="1600" b="0" baseline="-25000" dirty="0">
                          <a:solidFill>
                            <a:schemeClr val="bg1"/>
                          </a:solidFill>
                          <a:effectLst/>
                          <a:latin typeface="Times New Roman" panose="02020603050405020304" pitchFamily="18" charset="0"/>
                          <a:cs typeface="Times New Roman" panose="02020603050405020304" pitchFamily="18" charset="0"/>
                        </a:rPr>
                        <a:t>2</a:t>
                      </a:r>
                      <a:r>
                        <a:rPr lang="en-US" sz="1600" b="0" dirty="0">
                          <a:solidFill>
                            <a:schemeClr val="bg1"/>
                          </a:solidFill>
                          <a:effectLst/>
                          <a:latin typeface="Times New Roman" panose="02020603050405020304" pitchFamily="18" charset="0"/>
                          <a:cs typeface="Times New Roman" panose="02020603050405020304" pitchFamily="18" charset="0"/>
                        </a:rPr>
                        <a:t>/FiO</a:t>
                      </a:r>
                      <a:r>
                        <a:rPr lang="en-US" sz="1600" b="0" baseline="-25000" dirty="0">
                          <a:solidFill>
                            <a:schemeClr val="bg1"/>
                          </a:solidFill>
                          <a:effectLst/>
                          <a:latin typeface="Times New Roman" panose="02020603050405020304" pitchFamily="18" charset="0"/>
                          <a:cs typeface="Times New Roman" panose="02020603050405020304" pitchFamily="18" charset="0"/>
                        </a:rPr>
                        <a:t>2</a:t>
                      </a:r>
                      <a:r>
                        <a:rPr lang="en-US" sz="1600" b="0" dirty="0">
                          <a:solidFill>
                            <a:schemeClr val="bg1"/>
                          </a:solidFill>
                          <a:effectLst/>
                          <a:latin typeface="Times New Roman" panose="02020603050405020304" pitchFamily="18" charset="0"/>
                          <a:cs typeface="Times New Roman" panose="02020603050405020304" pitchFamily="18" charset="0"/>
                        </a:rPr>
                        <a:t> &lt; 300. </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thận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thiểu</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niệu</a:t>
                      </a:r>
                      <a:r>
                        <a:rPr lang="en-US" sz="1600" b="0" dirty="0">
                          <a:solidFill>
                            <a:schemeClr val="bg1"/>
                          </a:solidFill>
                          <a:effectLst/>
                          <a:latin typeface="Times New Roman" panose="02020603050405020304" pitchFamily="18" charset="0"/>
                          <a:cs typeface="Times New Roman" panose="02020603050405020304" pitchFamily="18" charset="0"/>
                        </a:rPr>
                        <a:t>, creatinine </a:t>
                      </a:r>
                      <a:r>
                        <a:rPr lang="en-US" sz="1600" b="0" dirty="0" err="1">
                          <a:solidFill>
                            <a:schemeClr val="bg1"/>
                          </a:solidFill>
                          <a:effectLst/>
                          <a:latin typeface="Times New Roman" panose="02020603050405020304" pitchFamily="18" charset="0"/>
                          <a:cs typeface="Times New Roman" panose="02020603050405020304" pitchFamily="18" charset="0"/>
                        </a:rPr>
                        <a:t>máu</a:t>
                      </a:r>
                      <a:r>
                        <a:rPr lang="en-US" sz="1600" b="0" dirty="0">
                          <a:solidFill>
                            <a:schemeClr val="bg1"/>
                          </a:solidFill>
                          <a:effectLst/>
                          <a:latin typeface="Times New Roman" panose="02020603050405020304" pitchFamily="18" charset="0"/>
                          <a:cs typeface="Times New Roman" panose="02020603050405020304" pitchFamily="18" charset="0"/>
                        </a:rPr>
                        <a:t> &gt; 2.0 mg/</a:t>
                      </a:r>
                      <a:r>
                        <a:rPr lang="en-US" sz="1600" b="0" dirty="0" err="1">
                          <a:solidFill>
                            <a:schemeClr val="bg1"/>
                          </a:solidFill>
                          <a:effectLst/>
                          <a:latin typeface="Times New Roman" panose="02020603050405020304" pitchFamily="18" charset="0"/>
                          <a:cs typeface="Times New Roman" panose="02020603050405020304" pitchFamily="18" charset="0"/>
                        </a:rPr>
                        <a:t>dL</a:t>
                      </a:r>
                      <a:r>
                        <a:rPr lang="en-US" sz="1600" b="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chức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năng</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gan</a:t>
                      </a:r>
                      <a:r>
                        <a:rPr lang="en-US" sz="1600" b="0" dirty="0">
                          <a:solidFill>
                            <a:schemeClr val="bg1"/>
                          </a:solidFill>
                          <a:effectLst/>
                          <a:latin typeface="Times New Roman" panose="02020603050405020304" pitchFamily="18" charset="0"/>
                          <a:cs typeface="Times New Roman" panose="02020603050405020304" pitchFamily="18" charset="0"/>
                        </a:rPr>
                        <a:t>: PT-INR &gt; 1,5.</a:t>
                      </a:r>
                    </a:p>
                    <a:p>
                      <a:pPr marL="342900" lvl="0" indent="-342900" algn="just">
                        <a:lnSpc>
                          <a:spcPct val="115000"/>
                        </a:lnSpc>
                        <a:spcAft>
                          <a:spcPts val="0"/>
                        </a:spcAft>
                        <a:buFont typeface="+mj-lt"/>
                        <a:buAutoNum type="arabicPeriod"/>
                      </a:pPr>
                      <a:r>
                        <a:rPr lang="en-US" sz="1600" b="0" dirty="0" err="1">
                          <a:solidFill>
                            <a:schemeClr val="bg1"/>
                          </a:solidFill>
                          <a:effectLst/>
                          <a:latin typeface="Times New Roman" panose="02020603050405020304" pitchFamily="18" charset="0"/>
                          <a:cs typeface="Times New Roman" panose="02020603050405020304" pitchFamily="18" charset="0"/>
                        </a:rPr>
                        <a:t>Rối</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loạn</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huyết</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học</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tiểu</a:t>
                      </a:r>
                      <a:r>
                        <a:rPr lang="en-US" sz="1600" b="0" dirty="0">
                          <a:solidFill>
                            <a:schemeClr val="bg1"/>
                          </a:solidFill>
                          <a:effectLst/>
                          <a:latin typeface="Times New Roman" panose="02020603050405020304" pitchFamily="18" charset="0"/>
                          <a:cs typeface="Times New Roman" panose="02020603050405020304" pitchFamily="18" charset="0"/>
                        </a:rPr>
                        <a:t> </a:t>
                      </a:r>
                      <a:r>
                        <a:rPr lang="en-US" sz="1600" b="0" dirty="0" err="1">
                          <a:solidFill>
                            <a:schemeClr val="bg1"/>
                          </a:solidFill>
                          <a:effectLst/>
                          <a:latin typeface="Times New Roman" panose="02020603050405020304" pitchFamily="18" charset="0"/>
                          <a:cs typeface="Times New Roman" panose="02020603050405020304" pitchFamily="18" charset="0"/>
                        </a:rPr>
                        <a:t>cầu</a:t>
                      </a:r>
                      <a:r>
                        <a:rPr lang="en-US" sz="1600" b="0" dirty="0">
                          <a:solidFill>
                            <a:schemeClr val="bg1"/>
                          </a:solidFill>
                          <a:effectLst/>
                          <a:latin typeface="Times New Roman" panose="02020603050405020304" pitchFamily="18" charset="0"/>
                          <a:cs typeface="Times New Roman" panose="02020603050405020304" pitchFamily="18" charset="0"/>
                        </a:rPr>
                        <a:t> &lt; 100.000/mm</a:t>
                      </a:r>
                      <a:r>
                        <a:rPr lang="en-US" sz="1600" b="0" baseline="30000" dirty="0">
                          <a:solidFill>
                            <a:schemeClr val="bg1"/>
                          </a:solidFill>
                          <a:effectLst/>
                          <a:latin typeface="Times New Roman" panose="02020603050405020304" pitchFamily="18" charset="0"/>
                          <a:cs typeface="Times New Roman" panose="02020603050405020304" pitchFamily="18" charset="0"/>
                        </a:rPr>
                        <a:t>3</a:t>
                      </a:r>
                      <a:r>
                        <a:rPr lang="en-US" sz="1600" b="0" dirty="0">
                          <a:solidFill>
                            <a:schemeClr val="bg1"/>
                          </a:solidFill>
                          <a:effectLst/>
                          <a:latin typeface="Times New Roman" panose="02020603050405020304" pitchFamily="18" charset="0"/>
                          <a:cs typeface="Times New Roman" panose="02020603050405020304" pitchFamily="18" charset="0"/>
                        </a:rPr>
                        <a:t>. </a:t>
                      </a:r>
                      <a:endParaRPr lang="en-US" sz="16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58492749"/>
                  </a:ext>
                </a:extLst>
              </a:tr>
              <a:tr h="1544956">
                <a:tc>
                  <a:txBody>
                    <a:bodyPr/>
                    <a:lstStyle/>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Viêm túi mật cấp trung bình</a:t>
                      </a:r>
                    </a:p>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(Độ II)</a:t>
                      </a:r>
                      <a:endPar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600" dirty="0" err="1">
                          <a:solidFill>
                            <a:schemeClr val="bg1"/>
                          </a:solidFill>
                          <a:effectLst/>
                          <a:latin typeface="Times New Roman" panose="02020603050405020304" pitchFamily="18" charset="0"/>
                          <a:cs typeface="Times New Roman" panose="02020603050405020304" pitchFamily="18" charset="0"/>
                        </a:rPr>
                        <a:t>Khi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có</a:t>
                      </a:r>
                      <a:r>
                        <a:rPr lang="en-US" sz="1600" dirty="0">
                          <a:solidFill>
                            <a:schemeClr val="bg1"/>
                          </a:solidFill>
                          <a:effectLst/>
                          <a:latin typeface="Times New Roman" panose="02020603050405020304" pitchFamily="18" charset="0"/>
                          <a:cs typeface="Times New Roman" panose="02020603050405020304" pitchFamily="18" charset="0"/>
                        </a:rPr>
                        <a:t> 1 </a:t>
                      </a:r>
                      <a:r>
                        <a:rPr lang="en-US" sz="1600" dirty="0" err="1">
                          <a:solidFill>
                            <a:schemeClr val="bg1"/>
                          </a:solidFill>
                          <a:effectLst/>
                          <a:latin typeface="Times New Roman" panose="02020603050405020304" pitchFamily="18" charset="0"/>
                          <a:cs typeface="Times New Roman" panose="02020603050405020304" pitchFamily="18" charset="0"/>
                        </a:rPr>
                        <a:t>trong</a:t>
                      </a:r>
                      <a:r>
                        <a:rPr lang="en-US" sz="1600" dirty="0">
                          <a:solidFill>
                            <a:schemeClr val="bg1"/>
                          </a:solidFill>
                          <a:effectLst/>
                          <a:latin typeface="Times New Roman" panose="02020603050405020304" pitchFamily="18" charset="0"/>
                          <a:cs typeface="Times New Roman" panose="02020603050405020304" pitchFamily="18" charset="0"/>
                        </a:rPr>
                        <a:t> 4 </a:t>
                      </a:r>
                      <a:r>
                        <a:rPr lang="en-US" sz="1600" dirty="0" err="1">
                          <a:solidFill>
                            <a:schemeClr val="bg1"/>
                          </a:solidFill>
                          <a:effectLst/>
                          <a:latin typeface="Times New Roman" panose="02020603050405020304" pitchFamily="18" charset="0"/>
                          <a:cs typeface="Times New Roman" panose="02020603050405020304" pitchFamily="18" charset="0"/>
                        </a:rPr>
                        <a:t>tiêu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chuẩn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sau</a:t>
                      </a:r>
                      <a:r>
                        <a:rPr lang="en-US" sz="160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Bạch</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cầu</a:t>
                      </a:r>
                      <a:r>
                        <a:rPr lang="en-US" sz="1600" dirty="0">
                          <a:solidFill>
                            <a:schemeClr val="bg1"/>
                          </a:solidFill>
                          <a:effectLst/>
                          <a:latin typeface="Times New Roman" panose="02020603050405020304" pitchFamily="18" charset="0"/>
                          <a:cs typeface="Times New Roman" panose="02020603050405020304" pitchFamily="18" charset="0"/>
                        </a:rPr>
                        <a:t> &gt; 18.000/mm</a:t>
                      </a:r>
                      <a:r>
                        <a:rPr lang="en-US" sz="1600" baseline="30000" dirty="0">
                          <a:solidFill>
                            <a:schemeClr val="bg1"/>
                          </a:solidFill>
                          <a:effectLst/>
                          <a:latin typeface="Times New Roman" panose="02020603050405020304" pitchFamily="18" charset="0"/>
                          <a:cs typeface="Times New Roman" panose="02020603050405020304" pitchFamily="18" charset="0"/>
                        </a:rPr>
                        <a:t>3</a:t>
                      </a:r>
                      <a:r>
                        <a:rPr lang="en-US" sz="1600" dirty="0">
                          <a:solidFill>
                            <a:schemeClr val="bg1"/>
                          </a:solidFill>
                          <a:effectLst/>
                          <a:latin typeface="Times New Roman" panose="02020603050405020304" pitchFamily="18" charset="0"/>
                          <a:cs typeface="Times New Roman" panose="02020603050405020304" pitchFamily="18" charset="0"/>
                        </a:rPr>
                        <a:t>. </a:t>
                      </a: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Sờ</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thấy</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khối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đau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đề</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kháng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ở</a:t>
                      </a:r>
                      <a:r>
                        <a:rPr lang="en-US" sz="1600" dirty="0">
                          <a:solidFill>
                            <a:schemeClr val="bg1"/>
                          </a:solidFill>
                          <a:effectLst/>
                          <a:latin typeface="Times New Roman" panose="02020603050405020304" pitchFamily="18" charset="0"/>
                          <a:cs typeface="Times New Roman" panose="02020603050405020304" pitchFamily="18" charset="0"/>
                        </a:rPr>
                        <a:t> ¼ </a:t>
                      </a:r>
                      <a:r>
                        <a:rPr lang="en-US" sz="1600" dirty="0" err="1">
                          <a:solidFill>
                            <a:schemeClr val="bg1"/>
                          </a:solidFill>
                          <a:effectLst/>
                          <a:latin typeface="Times New Roman" panose="02020603050405020304" pitchFamily="18" charset="0"/>
                          <a:cs typeface="Times New Roman" panose="02020603050405020304" pitchFamily="18" charset="0"/>
                        </a:rPr>
                        <a:t>bụng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trên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phải</a:t>
                      </a:r>
                      <a:r>
                        <a:rPr lang="en-US" sz="160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Thời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gian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triệu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chứng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kéo</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dài</a:t>
                      </a:r>
                      <a:r>
                        <a:rPr lang="en-US" sz="1600" dirty="0">
                          <a:solidFill>
                            <a:schemeClr val="bg1"/>
                          </a:solidFill>
                          <a:effectLst/>
                          <a:latin typeface="Times New Roman" panose="02020603050405020304" pitchFamily="18" charset="0"/>
                          <a:cs typeface="Times New Roman" panose="02020603050405020304" pitchFamily="18" charset="0"/>
                        </a:rPr>
                        <a:t> &gt; 72 </a:t>
                      </a:r>
                      <a:r>
                        <a:rPr lang="en-US" sz="1600" dirty="0" err="1">
                          <a:solidFill>
                            <a:schemeClr val="bg1"/>
                          </a:solidFill>
                          <a:effectLst/>
                          <a:latin typeface="Times New Roman" panose="02020603050405020304" pitchFamily="18" charset="0"/>
                          <a:cs typeface="Times New Roman" panose="02020603050405020304" pitchFamily="18" charset="0"/>
                        </a:rPr>
                        <a:t>giờ</a:t>
                      </a:r>
                      <a:r>
                        <a:rPr lang="en-US" sz="1600" dirty="0">
                          <a:solidFill>
                            <a:schemeClr val="bg1"/>
                          </a:solidFill>
                          <a:effectLst/>
                          <a:latin typeface="Times New Roman" panose="02020603050405020304" pitchFamily="18" charset="0"/>
                          <a:cs typeface="Times New Roman" panose="02020603050405020304" pitchFamily="18" charset="0"/>
                        </a:rPr>
                        <a:t>.</a:t>
                      </a:r>
                    </a:p>
                    <a:p>
                      <a:pPr marL="342900" lvl="0" indent="-342900" algn="just">
                        <a:lnSpc>
                          <a:spcPct val="115000"/>
                        </a:lnSpc>
                        <a:spcAft>
                          <a:spcPts val="0"/>
                        </a:spcAft>
                        <a:buFont typeface="+mj-lt"/>
                        <a:buAutoNum type="arabicPeriod"/>
                      </a:pPr>
                      <a:r>
                        <a:rPr lang="en-US" sz="1600" dirty="0" err="1">
                          <a:solidFill>
                            <a:schemeClr val="bg1"/>
                          </a:solidFill>
                          <a:effectLst/>
                          <a:latin typeface="Times New Roman" panose="02020603050405020304" pitchFamily="18" charset="0"/>
                          <a:cs typeface="Times New Roman" panose="02020603050405020304" pitchFamily="18" charset="0"/>
                        </a:rPr>
                        <a:t>Dấu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hiệu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viêm</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khu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trú</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rõ</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viêm</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túi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hoại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tử</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áp</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xe</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quanh</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túi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áp</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xe</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gan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viêm</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phúc</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mạc</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viêm</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túi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hoại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thư</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sinh</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hơi</a:t>
                      </a:r>
                      <a:r>
                        <a:rPr lang="en-US" sz="1600" dirty="0">
                          <a:solidFill>
                            <a:schemeClr val="bg1"/>
                          </a:solidFill>
                          <a:effectLst/>
                          <a:latin typeface="Times New Roman" panose="02020603050405020304" pitchFamily="18" charset="0"/>
                          <a:cs typeface="Times New Roman" panose="02020603050405020304" pitchFamily="18" charset="0"/>
                        </a:rPr>
                        <a:t>).</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0990735"/>
                  </a:ext>
                </a:extLst>
              </a:tr>
              <a:tr h="504821">
                <a:tc>
                  <a:txBody>
                    <a:bodyPr/>
                    <a:lstStyle/>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Viêm túi mật cấp nhẹ</a:t>
                      </a:r>
                    </a:p>
                    <a:p>
                      <a:pPr algn="just">
                        <a:lnSpc>
                          <a:spcPct val="115000"/>
                        </a:lnSpc>
                        <a:spcAft>
                          <a:spcPts val="0"/>
                        </a:spcAft>
                      </a:pPr>
                      <a:r>
                        <a:rPr lang="en-US" sz="1600">
                          <a:solidFill>
                            <a:schemeClr val="bg1"/>
                          </a:solidFill>
                          <a:effectLst/>
                          <a:latin typeface="Times New Roman" panose="02020603050405020304" pitchFamily="18" charset="0"/>
                          <a:cs typeface="Times New Roman" panose="02020603050405020304" pitchFamily="18" charset="0"/>
                        </a:rPr>
                        <a:t>(Độ I)</a:t>
                      </a:r>
                      <a:endParaRPr lang="en-US" sz="1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600" dirty="0" err="1">
                          <a:solidFill>
                            <a:schemeClr val="bg1"/>
                          </a:solidFill>
                          <a:effectLst/>
                          <a:latin typeface="Times New Roman" panose="02020603050405020304" pitchFamily="18" charset="0"/>
                          <a:cs typeface="Times New Roman" panose="02020603050405020304" pitchFamily="18" charset="0"/>
                        </a:rPr>
                        <a:t>Khi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không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đủ</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tiêu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chuẩn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chẩn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đoán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viêm</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túi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cấp</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nặng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và</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trung</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bình</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sẽ</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được</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chẩn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đoán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là</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viêm</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túi</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mật</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cấp</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nhẹ</a:t>
                      </a:r>
                      <a:r>
                        <a:rPr lang="en-US" sz="1600" dirty="0">
                          <a:solidFill>
                            <a:schemeClr val="bg1"/>
                          </a:solidFill>
                          <a:effectLst/>
                          <a:latin typeface="Times New Roman" panose="02020603050405020304" pitchFamily="18" charset="0"/>
                          <a:cs typeface="Times New Roman" panose="02020603050405020304" pitchFamily="18" charset="0"/>
                        </a:rPr>
                        <a:t>.</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6991203"/>
                  </a:ext>
                </a:extLst>
              </a:tr>
            </a:tbl>
          </a:graphicData>
        </a:graphic>
      </p:graphicFrame>
    </p:spTree>
    <p:extLst>
      <p:ext uri="{BB962C8B-B14F-4D97-AF65-F5344CB8AC3E}">
        <p14:creationId xmlns:p14="http://schemas.microsoft.com/office/powerpoint/2010/main" val="1038996453"/>
      </p:ext>
    </p:extLst>
  </p:cSld>
  <p:clrMapOvr>
    <a:masterClrMapping/>
  </p:clrMapOvr>
  <mc:AlternateContent xmlns:mc="http://schemas.openxmlformats.org/markup-compatibility/2006" xmlns:p14="http://schemas.microsoft.com/office/powerpoint/2010/main">
    <mc:Choice Requires="p14">
      <p:transition spd="slow" p14:dur="2000" advTm="93727"/>
    </mc:Choice>
    <mc:Fallback xmlns="">
      <p:transition spd="slow" advTm="9372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4D901E-0AAE-D547-9A73-A494A5B16CCE}"/>
              </a:ext>
            </a:extLst>
          </p:cNvPr>
          <p:cNvSpPr txBox="1"/>
          <p:nvPr/>
        </p:nvSpPr>
        <p:spPr>
          <a:xfrm>
            <a:off x="609600" y="798865"/>
            <a:ext cx="64770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2/ VIÊM TÚI MẬT MẠN</a:t>
            </a:r>
          </a:p>
        </p:txBody>
      </p:sp>
      <p:sp>
        <p:nvSpPr>
          <p:cNvPr id="8" name="Rectangle 7">
            <a:extLst>
              <a:ext uri="{FF2B5EF4-FFF2-40B4-BE49-F238E27FC236}">
                <a16:creationId xmlns:a16="http://schemas.microsoft.com/office/drawing/2014/main" id="{35B74067-EB7B-FC4A-A312-DF3EA96DADE1}"/>
              </a:ext>
            </a:extLst>
          </p:cNvPr>
          <p:cNvSpPr/>
          <p:nvPr/>
        </p:nvSpPr>
        <p:spPr>
          <a:xfrm>
            <a:off x="633984" y="1600200"/>
            <a:ext cx="8088474" cy="2246769"/>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Chẩn đoán xác định dựa vào nhấp nháy đồ gan mật (hepatobiliary scintigraphy) hoặc HIDA scan với cholecystokinin (CCK). 2 phương pháp này ít được sử dụng ở Việt Nam.</a:t>
            </a:r>
          </a:p>
          <a:p>
            <a:pPr marL="457200" indent="-457200" algn="just">
              <a:buFontTx/>
              <a:buChar char="-"/>
            </a:pPr>
            <a:endParaRPr lang="vi-V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0867063"/>
      </p:ext>
    </p:extLst>
  </p:cSld>
  <p:clrMapOvr>
    <a:masterClrMapping/>
  </p:clrMapOvr>
  <mc:AlternateContent xmlns:mc="http://schemas.openxmlformats.org/markup-compatibility/2006" xmlns:p14="http://schemas.microsoft.com/office/powerpoint/2010/main">
    <mc:Choice Requires="p14">
      <p:transition spd="slow" p14:dur="2000" advTm="20014"/>
    </mc:Choice>
    <mc:Fallback xmlns="">
      <p:transition spd="slow" advTm="20014"/>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341376" y="809744"/>
            <a:ext cx="8658225" cy="609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marL="495300" algn="just" eaLnBrk="1" hangingPunct="1">
              <a:spcBef>
                <a:spcPct val="50000"/>
              </a:spcBef>
              <a:defRPr/>
            </a:pPr>
            <a:r>
              <a:rPr lang="vi-VN" dirty="0">
                <a:solidFill>
                  <a:schemeClr val="tx1"/>
                </a:solidFill>
                <a:latin typeface="Times New Roman" pitchFamily="18" charset="0"/>
                <a:cs typeface="Times New Roman" pitchFamily="18" charset="0"/>
              </a:rPr>
              <a:t>- Không triệu chứng nhưng có nguy cơ cao bị ung thư túi mật hoặc các biến chứng của sỏi túi mật: </a:t>
            </a:r>
          </a:p>
          <a:p>
            <a:pPr marL="1143000" lvl="1"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Sỏi kèm các u tuyến của túi mật (adenoma, biểu hiện là polyp túi mật) </a:t>
            </a:r>
          </a:p>
          <a:p>
            <a:pPr marL="1143000" lvl="1"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Túi mật sứ</a:t>
            </a:r>
          </a:p>
          <a:p>
            <a:pPr marL="1143000" lvl="1"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Sỏi túi mật lớn hơn 3cm</a:t>
            </a:r>
          </a:p>
          <a:p>
            <a:pPr marL="495300" algn="just" eaLnBrk="1" hangingPunct="1">
              <a:spcBef>
                <a:spcPct val="50000"/>
              </a:spcBef>
              <a:defRPr/>
            </a:pPr>
            <a:r>
              <a:rPr lang="vi-VN" sz="2000" dirty="0">
                <a:solidFill>
                  <a:schemeClr val="tx1"/>
                </a:solidFill>
                <a:latin typeface="Times New Roman" pitchFamily="18" charset="0"/>
                <a:cs typeface="Times New Roman" pitchFamily="18" charset="0"/>
              </a:rPr>
              <a:t>- </a:t>
            </a:r>
            <a:r>
              <a:rPr lang="vi-VN" dirty="0">
                <a:solidFill>
                  <a:schemeClr val="tx1"/>
                </a:solidFill>
                <a:latin typeface="Times New Roman" pitchFamily="18" charset="0"/>
                <a:cs typeface="Times New Roman" pitchFamily="18" charset="0"/>
              </a:rPr>
              <a:t>Có triệu chứng.</a:t>
            </a:r>
          </a:p>
          <a:p>
            <a:pPr marL="495300" algn="just" eaLnBrk="1" hangingPunct="1">
              <a:spcBef>
                <a:spcPct val="50000"/>
              </a:spcBef>
              <a:defRPr/>
            </a:pPr>
            <a:r>
              <a:rPr lang="vi-VN" sz="2000" dirty="0">
                <a:solidFill>
                  <a:schemeClr val="tx1"/>
                </a:solidFill>
                <a:latin typeface="Times New Roman" pitchFamily="18" charset="0"/>
                <a:cs typeface="Times New Roman" pitchFamily="18" charset="0"/>
              </a:rPr>
              <a:t>- </a:t>
            </a:r>
            <a:r>
              <a:rPr lang="vi-VN" dirty="0">
                <a:solidFill>
                  <a:schemeClr val="tx1"/>
                </a:solidFill>
                <a:latin typeface="Times New Roman" pitchFamily="18" charset="0"/>
                <a:cs typeface="Times New Roman" pitchFamily="18" charset="0"/>
              </a:rPr>
              <a:t>Có biến chứng: </a:t>
            </a:r>
          </a:p>
          <a:p>
            <a:pPr marL="1143000" lvl="1"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Viêm túi mật cấp, mạn</a:t>
            </a:r>
          </a:p>
          <a:p>
            <a:pPr marL="1143000" lvl="1"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Viêm tuỵ cấp</a:t>
            </a:r>
          </a:p>
          <a:p>
            <a:pPr marL="1143000" lvl="1"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Hội chứng Mirizzi</a:t>
            </a:r>
          </a:p>
          <a:p>
            <a:pPr marL="1143000" lvl="1"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Rò túi mật ruột</a:t>
            </a:r>
          </a:p>
          <a:p>
            <a:pPr marL="1143000" lvl="1" indent="-457200" algn="just" eaLnBrk="1" hangingPunct="1">
              <a:spcBef>
                <a:spcPct val="50000"/>
              </a:spcBef>
              <a:buFont typeface="Courier New" panose="02070309020205020404" pitchFamily="49" charset="0"/>
              <a:buChar char="o"/>
              <a:defRPr/>
            </a:pPr>
            <a:r>
              <a:rPr lang="vi-VN" sz="2000" dirty="0">
                <a:solidFill>
                  <a:schemeClr val="tx1"/>
                </a:solidFill>
                <a:latin typeface="Times New Roman" pitchFamily="18" charset="0"/>
                <a:cs typeface="Times New Roman" pitchFamily="18" charset="0"/>
              </a:rPr>
              <a:t>Tắc ruột do sỏi mật</a:t>
            </a:r>
          </a:p>
          <a:p>
            <a:pPr marL="1695450" lvl="1" indent="-457200" algn="just" eaLnBrk="1" hangingPunct="1">
              <a:spcBef>
                <a:spcPct val="50000"/>
              </a:spcBef>
              <a:buFont typeface="Courier New" panose="02070309020205020404" pitchFamily="49" charset="0"/>
              <a:buChar char="o"/>
              <a:defRPr/>
            </a:pPr>
            <a:endParaRPr lang="en-US" sz="2000" dirty="0">
              <a:solidFill>
                <a:schemeClr val="tx1"/>
              </a:solidFill>
              <a:latin typeface="Times New Roman" pitchFamily="18" charset="0"/>
              <a:cs typeface="Times New Roman" pitchFamily="18" charset="0"/>
            </a:endParaRPr>
          </a:p>
        </p:txBody>
      </p:sp>
      <p:sp>
        <p:nvSpPr>
          <p:cNvPr id="5" name="Title 1">
            <a:extLst>
              <a:ext uri="{FF2B5EF4-FFF2-40B4-BE49-F238E27FC236}">
                <a16:creationId xmlns:a16="http://schemas.microsoft.com/office/drawing/2014/main" id="{0470C245-F206-CE4A-B891-C48E9CF2196C}"/>
              </a:ext>
            </a:extLst>
          </p:cNvPr>
          <p:cNvSpPr txBox="1">
            <a:spLocks/>
          </p:cNvSpPr>
          <p:nvPr/>
        </p:nvSpPr>
        <p:spPr>
          <a:xfrm>
            <a:off x="377952" y="228600"/>
            <a:ext cx="9144000" cy="914400"/>
          </a:xfrm>
          <a:prstGeom prst="rect">
            <a:avLst/>
          </a:prstGeom>
        </p:spPr>
        <p:txBody>
          <a:bodyPr vert="horz" anchor="t">
            <a:noAutofit/>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V. CHỈ ĐỊNH ĐIỀU TRỊ SỎI TÚI MẬT</a:t>
            </a:r>
            <a:endParaRPr lang="en-US" sz="28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576873057"/>
      </p:ext>
    </p:extLst>
  </p:cSld>
  <p:clrMapOvr>
    <a:masterClrMapping/>
  </p:clrMapOvr>
  <mc:AlternateContent xmlns:mc="http://schemas.openxmlformats.org/markup-compatibility/2006" xmlns:p14="http://schemas.microsoft.com/office/powerpoint/2010/main">
    <mc:Choice Requires="p14">
      <p:transition spd="slow" p14:dur="2000" advTm="29726"/>
    </mc:Choice>
    <mc:Fallback xmlns="">
      <p:transition spd="slow" advTm="2972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86774" y="381000"/>
            <a:ext cx="7942826" cy="685800"/>
          </a:xfrm>
          <a:prstGeom prst="rect">
            <a:avLst/>
          </a:prstGeom>
        </p:spPr>
        <p:txBody>
          <a:bodyPr vert="horz" anchor="t">
            <a:noAutofit/>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VI. CÁC PHƯƠNG PHÁP ĐIỀU TRỊ SỎI TÚI MẬT</a:t>
            </a:r>
            <a:endParaRPr lang="en-US" sz="2800" b="1" dirty="0">
              <a:solidFill>
                <a:srgbClr val="FF0000"/>
              </a:solidFill>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BF11B62C-48EA-8247-B44F-E0A03463AD92}"/>
              </a:ext>
            </a:extLst>
          </p:cNvPr>
          <p:cNvSpPr txBox="1"/>
          <p:nvPr/>
        </p:nvSpPr>
        <p:spPr>
          <a:xfrm>
            <a:off x="384687" y="1066800"/>
            <a:ext cx="38862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1/ THUỐC TAN SỎI</a:t>
            </a:r>
          </a:p>
        </p:txBody>
      </p:sp>
      <p:sp>
        <p:nvSpPr>
          <p:cNvPr id="2" name="Rectangle 1">
            <a:extLst>
              <a:ext uri="{FF2B5EF4-FFF2-40B4-BE49-F238E27FC236}">
                <a16:creationId xmlns:a16="http://schemas.microsoft.com/office/drawing/2014/main" id="{28CAE575-94AA-7D49-BA50-14522EA1C3EE}"/>
              </a:ext>
            </a:extLst>
          </p:cNvPr>
          <p:cNvSpPr/>
          <p:nvPr/>
        </p:nvSpPr>
        <p:spPr>
          <a:xfrm>
            <a:off x="609600" y="1905000"/>
            <a:ext cx="7997313" cy="3970318"/>
          </a:xfrm>
          <a:prstGeom prst="rect">
            <a:avLst/>
          </a:prstGeom>
        </p:spPr>
        <p:txBody>
          <a:bodyPr wrap="square">
            <a:spAutoFit/>
          </a:bodyPr>
          <a:lstStyle/>
          <a:p>
            <a:pPr marL="457200" indent="-457200">
              <a:buFontTx/>
              <a:buChar char="-"/>
            </a:pP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2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a:t>
            </a:r>
          </a:p>
          <a:p>
            <a:pPr marL="914400" lvl="1" indent="-457200">
              <a:buFont typeface="Courier New" panose="02070309020205020404" pitchFamily="49" charset="0"/>
              <a:buChar char="o"/>
            </a:pP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Axít</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chenodeoxycholic</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(CDCA)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trích</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ngỗng</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914400" lvl="1" indent="-457200">
              <a:buFont typeface="Courier New" panose="02070309020205020404" pitchFamily="49" charset="0"/>
              <a:buChar char="o"/>
            </a:pP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Axít</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ursodeoxycholic</a:t>
            </a:r>
            <a:r>
              <a:rPr lang="da-DK" sz="2800" dirty="0">
                <a:latin typeface="Times New Roman" panose="02020603050405020304" pitchFamily="18" charset="0"/>
                <a:ea typeface="Calibri" panose="020F0502020204030204" pitchFamily="34" charset="0"/>
                <a:cs typeface="Times New Roman" panose="02020603050405020304" pitchFamily="18" charset="0"/>
              </a:rPr>
              <a:t> </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(UDCA)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trích</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da-DK"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da-DK" sz="2800" dirty="0" err="1">
                <a:effectLst/>
                <a:latin typeface="Times New Roman" panose="02020603050405020304" pitchFamily="18" charset="0"/>
                <a:ea typeface="Calibri" panose="020F0502020204030204" pitchFamily="34" charset="0"/>
                <a:cs typeface="Times New Roman" panose="02020603050405020304" pitchFamily="18" charset="0"/>
              </a:rPr>
              <a:t>gấu</a:t>
            </a:r>
            <a:r>
              <a:rPr lang="en-US" sz="2800" dirty="0">
                <a:effectLst/>
                <a:latin typeface="Times New Roman" panose="02020603050405020304" pitchFamily="18" charset="0"/>
                <a:cs typeface="Times New Roman" panose="02020603050405020304" pitchFamily="18" charset="0"/>
              </a:rPr>
              <a:t> </a:t>
            </a:r>
          </a:p>
          <a:p>
            <a:pPr lvl="1"/>
            <a:endParaRPr lang="en-US" sz="2800" dirty="0">
              <a:latin typeface="Times New Roman" panose="02020603050405020304" pitchFamily="18" charset="0"/>
              <a:cs typeface="Times New Roman" panose="02020603050405020304" pitchFamily="18" charset="0"/>
            </a:endParaRPr>
          </a:p>
          <a:p>
            <a:pPr marL="508000" lvl="1" indent="-457200">
              <a:buFontTx/>
              <a:buChar char="-"/>
            </a:pPr>
            <a:r>
              <a:rPr lang="en-US" sz="2800" dirty="0" err="1">
                <a:effectLst/>
                <a:latin typeface="Times New Roman" panose="02020603050405020304" pitchFamily="18" charset="0"/>
                <a:cs typeface="Times New Roman" panose="02020603050405020304" pitchFamily="18" charset="0"/>
              </a:rPr>
              <a:t>C</a:t>
            </a:r>
            <a:r>
              <a:rPr lang="en-US" sz="2800" dirty="0" err="1">
                <a:latin typeface="Times New Roman" panose="02020603050405020304" pitchFamily="18" charset="0"/>
                <a:cs typeface="Times New Roman" panose="02020603050405020304" pitchFamily="18" charset="0"/>
              </a:rPr>
              <a:t>hỉ</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dụng</a:t>
            </a:r>
            <a:r>
              <a:rPr lang="en-US" sz="2800" dirty="0">
                <a:latin typeface="Times New Roman" panose="02020603050405020304" pitchFamily="18" charset="0"/>
                <a:cs typeface="Times New Roman" panose="02020603050405020304" pitchFamily="18" charset="0"/>
              </a:rPr>
              <a:t> tan </a:t>
            </a:r>
            <a:r>
              <a:rPr lang="en-US" sz="2800" dirty="0" err="1">
                <a:latin typeface="Times New Roman" panose="02020603050405020304" pitchFamily="18" charset="0"/>
                <a:cs typeface="Times New Roman" panose="02020603050405020304" pitchFamily="18" charset="0"/>
              </a:rPr>
              <a:t>sỏi</a:t>
            </a:r>
            <a:r>
              <a:rPr lang="en-US" sz="2800" dirty="0">
                <a:latin typeface="Times New Roman" panose="02020603050405020304" pitchFamily="18" charset="0"/>
                <a:cs typeface="Times New Roman" panose="02020603050405020304" pitchFamily="18" charset="0"/>
              </a:rPr>
              <a:t> cholesterol.</a:t>
            </a:r>
          </a:p>
          <a:p>
            <a:pPr marL="508000" lvl="1" indent="-457200">
              <a:buFontTx/>
              <a:buChar char="-"/>
            </a:pPr>
            <a:r>
              <a:rPr lang="en-US" sz="2800" dirty="0" err="1">
                <a:latin typeface="Times New Roman" panose="02020603050405020304" pitchFamily="18" charset="0"/>
                <a:cs typeface="Times New Roman" panose="02020603050405020304" pitchFamily="18" charset="0"/>
              </a:rPr>
              <a:t>Hiệu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điều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thấp</a:t>
            </a:r>
            <a:r>
              <a:rPr lang="en-US" sz="2800" dirty="0">
                <a:latin typeface="Times New Roman" panose="02020603050405020304" pitchFamily="18" charset="0"/>
                <a:cs typeface="Times New Roman" panose="02020603050405020304" pitchFamily="18" charset="0"/>
              </a:rPr>
              <a:t>.</a:t>
            </a:r>
          </a:p>
          <a:p>
            <a:pPr marL="508000" lvl="1" indent="-457200">
              <a:buFontTx/>
              <a:buChar char="-"/>
            </a:pPr>
            <a:r>
              <a:rPr lang="vi-VN" sz="2800" dirty="0">
                <a:latin typeface="Times New Roman" panose="02020603050405020304" pitchFamily="18" charset="0"/>
                <a:cs typeface="Times New Roman" panose="02020603050405020304" pitchFamily="18" charset="0"/>
              </a:rPr>
              <a:t>Thực tế phương pháp này ngày nay ít được sử dụng.</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3193057"/>
      </p:ext>
    </p:extLst>
  </p:cSld>
  <p:clrMapOvr>
    <a:masterClrMapping/>
  </p:clrMapOvr>
  <mc:AlternateContent xmlns:mc="http://schemas.openxmlformats.org/markup-compatibility/2006" xmlns:p14="http://schemas.microsoft.com/office/powerpoint/2010/main">
    <mc:Choice Requires="p14">
      <p:transition spd="slow" p14:dur="2000" advTm="23781"/>
    </mc:Choice>
    <mc:Fallback xmlns="">
      <p:transition spd="slow" advTm="23781"/>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11B62C-48EA-8247-B44F-E0A03463AD92}"/>
              </a:ext>
            </a:extLst>
          </p:cNvPr>
          <p:cNvSpPr txBox="1"/>
          <p:nvPr/>
        </p:nvSpPr>
        <p:spPr>
          <a:xfrm>
            <a:off x="381000" y="381000"/>
            <a:ext cx="38862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2/ CẮT TÚI MẬT</a:t>
            </a:r>
          </a:p>
        </p:txBody>
      </p:sp>
      <p:sp>
        <p:nvSpPr>
          <p:cNvPr id="2" name="Rectangle 1">
            <a:extLst>
              <a:ext uri="{FF2B5EF4-FFF2-40B4-BE49-F238E27FC236}">
                <a16:creationId xmlns:a16="http://schemas.microsoft.com/office/drawing/2014/main" id="{28CAE575-94AA-7D49-BA50-14522EA1C3EE}"/>
              </a:ext>
            </a:extLst>
          </p:cNvPr>
          <p:cNvSpPr/>
          <p:nvPr/>
        </p:nvSpPr>
        <p:spPr>
          <a:xfrm>
            <a:off x="533400" y="1143000"/>
            <a:ext cx="7997313" cy="4832092"/>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cs typeface="Times New Roman" panose="02020603050405020304" pitchFamily="18" charset="0"/>
              </a:rPr>
              <a:t>Phẫu thuật nội soi cắt túi mật được coi là “tiêu chuẩn vàng” trong điều trị ngoại khoa bệnh sỏi túi mật. </a:t>
            </a:r>
          </a:p>
          <a:p>
            <a:pPr marL="457200" indent="-457200" algn="just">
              <a:buFontTx/>
              <a:buChar char="-"/>
            </a:pPr>
            <a:endParaRPr lang="en-US" sz="2800" dirty="0">
              <a:latin typeface="Times New Roman" panose="02020603050405020304" pitchFamily="18" charset="0"/>
              <a:cs typeface="Times New Roman" panose="02020603050405020304" pitchFamily="18" charset="0"/>
            </a:endParaRPr>
          </a:p>
          <a:p>
            <a:pPr marL="457200" indent="-457200" algn="just">
              <a:buFontTx/>
              <a:buChar char="-"/>
            </a:pPr>
            <a:r>
              <a:rPr lang="en-US" sz="2800" dirty="0" err="1">
                <a:latin typeface="Times New Roman" panose="02020603050405020304" pitchFamily="18" charset="0"/>
                <a:cs typeface="Times New Roman" panose="02020603050405020304" pitchFamily="18" charset="0"/>
              </a:rPr>
              <a:t>Ưu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điểm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phẫu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thuật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nội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soi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ít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đau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sau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mổ</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giảm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thời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nằm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hồi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phục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sớm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mổ</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nhỏ</a:t>
            </a:r>
            <a:r>
              <a:rPr lang="en-US" sz="2800" dirty="0">
                <a:latin typeface="Times New Roman" panose="02020603050405020304" pitchFamily="18" charset="0"/>
                <a:cs typeface="Times New Roman" panose="02020603050405020304" pitchFamily="18" charset="0"/>
              </a:rPr>
              <a:t>.</a:t>
            </a:r>
          </a:p>
          <a:p>
            <a:pPr marL="457200" indent="-457200" algn="just">
              <a:buFontTx/>
              <a:buChar char="-"/>
            </a:pPr>
            <a:endParaRPr lang="en-US" sz="2800" dirty="0">
              <a:latin typeface="Times New Roman" panose="02020603050405020304" pitchFamily="18"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cs typeface="Times New Roman" panose="02020603050405020304" pitchFamily="18" charset="0"/>
              </a:rPr>
              <a:t>Các biến chứng chính của cắt túi mật gồm: rò mật, tổn thương đường mật, tổn thương ruột, chảy máu.</a:t>
            </a:r>
            <a:endParaRPr lang="en-US" sz="2800" dirty="0">
              <a:latin typeface="Times New Roman" panose="02020603050405020304" pitchFamily="18" charset="0"/>
              <a:cs typeface="Times New Roman" panose="02020603050405020304" pitchFamily="18" charset="0"/>
            </a:endParaRPr>
          </a:p>
          <a:p>
            <a:pPr marL="457200" indent="-457200" algn="just">
              <a:buFontTx/>
              <a:buChar char="-"/>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483257"/>
      </p:ext>
    </p:extLst>
  </p:cSld>
  <p:clrMapOvr>
    <a:masterClrMapping/>
  </p:clrMapOvr>
  <mc:AlternateContent xmlns:mc="http://schemas.openxmlformats.org/markup-compatibility/2006" xmlns:p14="http://schemas.microsoft.com/office/powerpoint/2010/main">
    <mc:Choice Requires="p14">
      <p:transition spd="slow" p14:dur="2000" advTm="20444"/>
    </mc:Choice>
    <mc:Fallback xmlns="">
      <p:transition spd="slow" advTm="20444"/>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1D570A-3FA4-D14B-ABDA-F1E5FB90C89D}"/>
              </a:ext>
            </a:extLst>
          </p:cNvPr>
          <p:cNvPicPr/>
          <p:nvPr/>
        </p:nvPicPr>
        <p:blipFill rotWithShape="1">
          <a:blip r:embed="rId2">
            <a:extLst>
              <a:ext uri="{28A0092B-C50C-407E-A947-70E740481C1C}">
                <a14:useLocalDpi xmlns:a14="http://schemas.microsoft.com/office/drawing/2010/main" val="0"/>
              </a:ext>
            </a:extLst>
          </a:blip>
          <a:srcRect l="14122" t="23673"/>
          <a:stretch/>
        </p:blipFill>
        <p:spPr bwMode="auto">
          <a:xfrm>
            <a:off x="762000" y="1219200"/>
            <a:ext cx="3505200" cy="403860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5AE3E495-12DC-A94A-A152-A64609454463}"/>
              </a:ext>
            </a:extLst>
          </p:cNvPr>
          <p:cNvPicPr/>
          <p:nvPr/>
        </p:nvPicPr>
        <p:blipFill>
          <a:blip r:embed="rId3">
            <a:extLst>
              <a:ext uri="{28A0092B-C50C-407E-A947-70E740481C1C}">
                <a14:useLocalDpi xmlns:a14="http://schemas.microsoft.com/office/drawing/2010/main" val="0"/>
              </a:ext>
            </a:extLst>
          </a:blip>
          <a:stretch>
            <a:fillRect/>
          </a:stretch>
        </p:blipFill>
        <p:spPr>
          <a:xfrm>
            <a:off x="4608254" y="1244600"/>
            <a:ext cx="3998657" cy="2438400"/>
          </a:xfrm>
          <a:prstGeom prst="rect">
            <a:avLst/>
          </a:prstGeom>
        </p:spPr>
      </p:pic>
      <p:sp>
        <p:nvSpPr>
          <p:cNvPr id="3" name="Rectangle 2">
            <a:extLst>
              <a:ext uri="{FF2B5EF4-FFF2-40B4-BE49-F238E27FC236}">
                <a16:creationId xmlns:a16="http://schemas.microsoft.com/office/drawing/2014/main" id="{9EDD5CFF-54A6-C040-A401-8B6272319735}"/>
              </a:ext>
            </a:extLst>
          </p:cNvPr>
          <p:cNvSpPr/>
          <p:nvPr/>
        </p:nvSpPr>
        <p:spPr>
          <a:xfrm>
            <a:off x="591472" y="5441265"/>
            <a:ext cx="3846256" cy="646331"/>
          </a:xfrm>
          <a:prstGeom prst="rect">
            <a:avLst/>
          </a:prstGeom>
        </p:spPr>
        <p:txBody>
          <a:bodyPr wrap="square">
            <a:spAutoFit/>
          </a:bodyPr>
          <a:lstStyle/>
          <a:p>
            <a:pPr algn="ct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Vị trí các trocar trong </a:t>
            </a:r>
          </a:p>
          <a:p>
            <a:pPr algn="ct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phẫu thuật nội soi cắt túi mật</a:t>
            </a:r>
            <a:r>
              <a:rPr lang="en-US" i="1" dirty="0">
                <a:effectLst/>
                <a:latin typeface="Times New Roman" panose="02020603050405020304" pitchFamily="18" charset="0"/>
                <a:cs typeface="Times New Roman" panose="02020603050405020304" pitchFamily="18" charset="0"/>
              </a:rPr>
              <a:t> </a:t>
            </a:r>
            <a:endParaRPr i="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3D332B7-AD0E-E244-9E1F-391354E55FF9}"/>
              </a:ext>
            </a:extLst>
          </p:cNvPr>
          <p:cNvSpPr/>
          <p:nvPr/>
        </p:nvSpPr>
        <p:spPr>
          <a:xfrm>
            <a:off x="5155902" y="3810000"/>
            <a:ext cx="2903359" cy="646331"/>
          </a:xfrm>
          <a:prstGeom prst="rect">
            <a:avLst/>
          </a:prstGeom>
        </p:spPr>
        <p:txBody>
          <a:bodyPr wrap="none">
            <a:spAutoFit/>
          </a:bodyPr>
          <a:lstStyle/>
          <a:p>
            <a:pPr algn="ctr"/>
            <a:r>
              <a:rPr lang="vi-VN" sz="1800" i="1" dirty="0">
                <a:effectLst/>
                <a:latin typeface="Times New Roman" panose="02020603050405020304" pitchFamily="18" charset="0"/>
                <a:ea typeface="Calibri" panose="020F0502020204030204" pitchFamily="34" charset="0"/>
              </a:rPr>
              <a:t>Cấu trúc giải phẫu trong </a:t>
            </a:r>
          </a:p>
          <a:p>
            <a:pPr algn="ctr"/>
            <a:r>
              <a:rPr lang="vi-VN" sz="1800" i="1" dirty="0">
                <a:effectLst/>
                <a:latin typeface="Times New Roman" panose="02020603050405020304" pitchFamily="18" charset="0"/>
                <a:ea typeface="Calibri" panose="020F0502020204030204" pitchFamily="34" charset="0"/>
              </a:rPr>
              <a:t>phẫu thuật nội soi cắt túi mật</a:t>
            </a:r>
            <a:endParaRPr i="1" dirty="0"/>
          </a:p>
        </p:txBody>
      </p:sp>
    </p:spTree>
    <p:extLst>
      <p:ext uri="{BB962C8B-B14F-4D97-AF65-F5344CB8AC3E}">
        <p14:creationId xmlns:p14="http://schemas.microsoft.com/office/powerpoint/2010/main" val="1807355381"/>
      </p:ext>
    </p:extLst>
  </p:cSld>
  <p:clrMapOvr>
    <a:masterClrMapping/>
  </p:clrMapOvr>
  <mc:AlternateContent xmlns:mc="http://schemas.openxmlformats.org/markup-compatibility/2006" xmlns:p14="http://schemas.microsoft.com/office/powerpoint/2010/main">
    <mc:Choice Requires="p14">
      <p:transition spd="slow" p14:dur="2000" advTm="30877"/>
    </mc:Choice>
    <mc:Fallback xmlns="">
      <p:transition spd="slow" advTm="3087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11B62C-48EA-8247-B44F-E0A03463AD92}"/>
              </a:ext>
            </a:extLst>
          </p:cNvPr>
          <p:cNvSpPr txBox="1"/>
          <p:nvPr/>
        </p:nvSpPr>
        <p:spPr>
          <a:xfrm>
            <a:off x="381000" y="381000"/>
            <a:ext cx="38862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3/ LẤY SỎI QUA DA</a:t>
            </a:r>
          </a:p>
        </p:txBody>
      </p:sp>
      <p:sp>
        <p:nvSpPr>
          <p:cNvPr id="3" name="Rectangle 2">
            <a:extLst>
              <a:ext uri="{FF2B5EF4-FFF2-40B4-BE49-F238E27FC236}">
                <a16:creationId xmlns:a16="http://schemas.microsoft.com/office/drawing/2014/main" id="{BF23A57C-656A-C045-96A8-25C451B71819}"/>
              </a:ext>
            </a:extLst>
          </p:cNvPr>
          <p:cNvSpPr/>
          <p:nvPr/>
        </p:nvSpPr>
        <p:spPr>
          <a:xfrm>
            <a:off x="609600" y="1219200"/>
            <a:ext cx="7848600" cy="4743222"/>
          </a:xfrm>
          <a:prstGeom prst="rect">
            <a:avLst/>
          </a:prstGeom>
        </p:spPr>
        <p:txBody>
          <a:bodyPr wrap="square">
            <a:spAutoFit/>
          </a:bodyPr>
          <a:lstStyle/>
          <a:p>
            <a:pPr marL="457200" indent="-457200" algn="just">
              <a:lnSpc>
                <a:spcPct val="115000"/>
              </a:lnSpc>
              <a:spcAft>
                <a:spcPts val="1440"/>
              </a:spcAf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Chỉ định: khi bệnh nhân không thể chịu đựng cuộc phẫu thuật do lớn tuổi, bệnh nền nặng. </a:t>
            </a:r>
          </a:p>
          <a:p>
            <a:pPr marL="457200" indent="-457200" algn="just">
              <a:lnSpc>
                <a:spcPct val="115000"/>
              </a:lnSpc>
              <a:spcAft>
                <a:spcPts val="1440"/>
              </a:spcAf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2 phương pháp: </a:t>
            </a:r>
          </a:p>
          <a:p>
            <a:pPr marL="914400" lvl="1" indent="-457200" algn="just">
              <a:lnSpc>
                <a:spcPct val="115000"/>
              </a:lnSpc>
              <a:spcAft>
                <a:spcPts val="1440"/>
              </a:spcAft>
              <a:buFont typeface="Courier New" panose="02070309020205020404" pitchFamily="49" charset="0"/>
              <a:buChar char="o"/>
            </a:pPr>
            <a:r>
              <a:rPr lang="vi-VN" sz="2800" dirty="0">
                <a:latin typeface="Times New Roman" panose="02020603050405020304" pitchFamily="18" charset="0"/>
                <a:ea typeface="Calibri" panose="020F0502020204030204" pitchFamily="34" charset="0"/>
                <a:cs typeface="Times New Roman" panose="02020603050405020304" pitchFamily="18" charset="0"/>
              </a:rPr>
              <a:t>Chọc dẫn lưu túi mật xuyên gan qua da (PTGBD)</a:t>
            </a:r>
          </a:p>
          <a:p>
            <a:pPr marL="914400" lvl="1" indent="-457200" algn="just">
              <a:lnSpc>
                <a:spcPct val="115000"/>
              </a:lnSpc>
              <a:spcAft>
                <a:spcPts val="1440"/>
              </a:spcAft>
              <a:buFont typeface="Courier New" panose="02070309020205020404" pitchFamily="49" charset="0"/>
              <a:buChar char="o"/>
            </a:pPr>
            <a:r>
              <a:rPr lang="vi-VN" sz="2800">
                <a:latin typeface="Times New Roman" panose="02020603050405020304" pitchFamily="18" charset="0"/>
                <a:ea typeface="Calibri" panose="020F0502020204030204" pitchFamily="34" charset="0"/>
                <a:cs typeface="Times New Roman" panose="02020603050405020304" pitchFamily="18" charset="0"/>
              </a:rPr>
              <a:t>Mở </a:t>
            </a:r>
            <a:r>
              <a:rPr lang="vi-VN" sz="2800" dirty="0">
                <a:latin typeface="Times New Roman" panose="02020603050405020304" pitchFamily="18" charset="0"/>
                <a:ea typeface="Calibri" panose="020F0502020204030204" pitchFamily="34" charset="0"/>
                <a:cs typeface="Times New Roman" panose="02020603050405020304" pitchFamily="18" charset="0"/>
              </a:rPr>
              <a:t>túi mật ra da. </a:t>
            </a:r>
          </a:p>
          <a:p>
            <a:pPr lvl="1" algn="just">
              <a:lnSpc>
                <a:spcPct val="115000"/>
              </a:lnSpc>
              <a:spcAft>
                <a:spcPts val="1440"/>
              </a:spcAft>
            </a:pPr>
            <a:r>
              <a:rPr lang="vi-VN" sz="2800" dirty="0">
                <a:latin typeface="Times New Roman" panose="02020603050405020304" pitchFamily="18" charset="0"/>
                <a:ea typeface="Calibri" panose="020F0502020204030204" pitchFamily="34" charset="0"/>
                <a:cs typeface="Times New Roman" panose="02020603050405020304" pitchFamily="18" charset="0"/>
              </a:rPr>
              <a:t>Sau đó bệnh nhân sẽ được lấy sỏi qua đường hầm túi mật – da bằng ống soi đường mật.</a:t>
            </a:r>
            <a:endParaRPr lang="en-US"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05487458"/>
      </p:ext>
    </p:extLst>
  </p:cSld>
  <p:clrMapOvr>
    <a:masterClrMapping/>
  </p:clrMapOvr>
  <mc:AlternateContent xmlns:mc="http://schemas.openxmlformats.org/markup-compatibility/2006" xmlns:p14="http://schemas.microsoft.com/office/powerpoint/2010/main">
    <mc:Choice Requires="p14">
      <p:transition spd="slow" p14:dur="2000" advTm="21455"/>
    </mc:Choice>
    <mc:Fallback xmlns="">
      <p:transition spd="slow" advTm="2145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280987" y="1066800"/>
            <a:ext cx="8658225"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túi mật là một trong những bệnh lý phổ biến trên thế giới cũng như ở nước ta.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túi mật có thể được phát hiện tình cờ nhờ siêu âm hoặc khi bệnh nhân có triệu chứng hoặc biến chứng.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Chẩn đoán sỏi túi mật cũng như các biến chứng kèm theo giữ vai trò quan trọng trong việc lựa chọn phương pháp điều trị tối ưu cho từng bệnh nhân. </a:t>
            </a:r>
            <a:endParaRPr lang="en-US" sz="2800" dirty="0">
              <a:solidFill>
                <a:schemeClr val="tx1"/>
              </a:solidFill>
              <a:latin typeface="Times New Roman" pitchFamily="18" charset="0"/>
              <a:cs typeface="Times New Roman" pitchFamily="18" charset="0"/>
            </a:endParaRPr>
          </a:p>
        </p:txBody>
      </p:sp>
      <p:sp>
        <p:nvSpPr>
          <p:cNvPr id="5" name="Title 1">
            <a:extLst>
              <a:ext uri="{FF2B5EF4-FFF2-40B4-BE49-F238E27FC236}">
                <a16:creationId xmlns:a16="http://schemas.microsoft.com/office/drawing/2014/main" id="{0470C245-F206-CE4A-B891-C48E9CF2196C}"/>
              </a:ext>
            </a:extLst>
          </p:cNvPr>
          <p:cNvSpPr txBox="1">
            <a:spLocks/>
          </p:cNvSpPr>
          <p:nvPr/>
        </p:nvSpPr>
        <p:spPr>
          <a:xfrm>
            <a:off x="293526" y="381000"/>
            <a:ext cx="8901113" cy="914400"/>
          </a:xfrm>
          <a:prstGeom prst="rect">
            <a:avLst/>
          </a:prstGeom>
        </p:spPr>
        <p:txBody>
          <a:bodyPr vert="horz" anchor="t">
            <a:noAutofit/>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I. MỞ ĐẦU</a:t>
            </a:r>
            <a:endParaRPr lang="en-US" sz="28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2447243841"/>
      </p:ext>
    </p:extLst>
  </p:cSld>
  <p:clrMapOvr>
    <a:masterClrMapping/>
  </p:clrMapOvr>
  <mc:AlternateContent xmlns:mc="http://schemas.openxmlformats.org/markup-compatibility/2006" xmlns:p14="http://schemas.microsoft.com/office/powerpoint/2010/main">
    <mc:Choice Requires="p14">
      <p:transition spd="slow" p14:dur="2000" advTm="19832"/>
    </mc:Choice>
    <mc:Fallback xmlns="">
      <p:transition spd="slow" advTm="1983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CA2AEB-B513-6C44-ACF4-0045BEAF7F3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3400" y="762000"/>
            <a:ext cx="3962400" cy="2590800"/>
          </a:xfrm>
          <a:prstGeom prst="rect">
            <a:avLst/>
          </a:prstGeom>
          <a:noFill/>
          <a:ln>
            <a:noFill/>
          </a:ln>
        </p:spPr>
      </p:pic>
      <p:sp>
        <p:nvSpPr>
          <p:cNvPr id="2" name="Rectangle 1">
            <a:extLst>
              <a:ext uri="{FF2B5EF4-FFF2-40B4-BE49-F238E27FC236}">
                <a16:creationId xmlns:a16="http://schemas.microsoft.com/office/drawing/2014/main" id="{B8FB5FA9-AFC6-964C-A8F1-9BC496F0F6C0}"/>
              </a:ext>
            </a:extLst>
          </p:cNvPr>
          <p:cNvSpPr/>
          <p:nvPr/>
        </p:nvSpPr>
        <p:spPr>
          <a:xfrm>
            <a:off x="457200" y="3505200"/>
            <a:ext cx="4435430" cy="400110"/>
          </a:xfrm>
          <a:prstGeom prst="rect">
            <a:avLst/>
          </a:prstGeom>
        </p:spPr>
        <p:txBody>
          <a:bodyPr wrap="square">
            <a:spAutoFit/>
          </a:bodyPr>
          <a:lstStyle/>
          <a:p>
            <a:r>
              <a:rPr lang="vi-VN" sz="2000" i="1" dirty="0">
                <a:effectLst/>
                <a:latin typeface="Times New Roman" panose="02020603050405020304" pitchFamily="18" charset="0"/>
                <a:ea typeface="Calibri" panose="020F0502020204030204" pitchFamily="34" charset="0"/>
              </a:rPr>
              <a:t>Chọc dẫn lưu túi mật xuyên gan qua da</a:t>
            </a:r>
            <a:r>
              <a:rPr lang="en-US" sz="2000" dirty="0">
                <a:effectLst/>
              </a:rPr>
              <a:t> </a:t>
            </a:r>
            <a:endParaRPr sz="2000" dirty="0"/>
          </a:p>
        </p:txBody>
      </p:sp>
      <p:pic>
        <p:nvPicPr>
          <p:cNvPr id="7" name="Picture 6" descr="hinh3">
            <a:extLst>
              <a:ext uri="{FF2B5EF4-FFF2-40B4-BE49-F238E27FC236}">
                <a16:creationId xmlns:a16="http://schemas.microsoft.com/office/drawing/2014/main" id="{E05DC85C-1CBE-3743-9BAD-25A9DE3C808A}"/>
              </a:ext>
            </a:extLst>
          </p:cNvPr>
          <p:cNvPicPr/>
          <p:nvPr/>
        </p:nvPicPr>
        <p:blipFill rotWithShape="1">
          <a:blip r:embed="rId3">
            <a:extLst>
              <a:ext uri="{28A0092B-C50C-407E-A947-70E740481C1C}">
                <a14:useLocalDpi xmlns:a14="http://schemas.microsoft.com/office/drawing/2010/main" val="0"/>
              </a:ext>
            </a:extLst>
          </a:blip>
          <a:srcRect l="46283"/>
          <a:stretch/>
        </p:blipFill>
        <p:spPr bwMode="auto">
          <a:xfrm>
            <a:off x="5105400" y="762000"/>
            <a:ext cx="3276600" cy="2590800"/>
          </a:xfrm>
          <a:prstGeom prst="rect">
            <a:avLst/>
          </a:prstGeom>
          <a:noFill/>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6B1BC774-8820-C64D-8164-A76FB7016513}"/>
              </a:ext>
            </a:extLst>
          </p:cNvPr>
          <p:cNvSpPr/>
          <p:nvPr/>
        </p:nvSpPr>
        <p:spPr>
          <a:xfrm>
            <a:off x="5867400" y="3505200"/>
            <a:ext cx="1999265" cy="400110"/>
          </a:xfrm>
          <a:prstGeom prst="rect">
            <a:avLst/>
          </a:prstGeom>
        </p:spPr>
        <p:txBody>
          <a:bodyPr wrap="none">
            <a:spAutoFit/>
          </a:bodyPr>
          <a:lstStyle/>
          <a:p>
            <a:r>
              <a:rPr lang="vi-VN" sz="2000" i="1" dirty="0">
                <a:effectLst/>
                <a:latin typeface="Times New Roman" panose="02020603050405020304" pitchFamily="18" charset="0"/>
                <a:ea typeface="Calibri" panose="020F0502020204030204" pitchFamily="34" charset="0"/>
              </a:rPr>
              <a:t>Mở túi mật ra da</a:t>
            </a:r>
            <a:r>
              <a:rPr lang="en-US" sz="2000" dirty="0">
                <a:effectLst/>
              </a:rPr>
              <a:t> </a:t>
            </a:r>
            <a:endParaRPr sz="2000" dirty="0"/>
          </a:p>
        </p:txBody>
      </p:sp>
      <p:pic>
        <p:nvPicPr>
          <p:cNvPr id="8" name="Picture 7" descr="IMG_0319">
            <a:extLst>
              <a:ext uri="{FF2B5EF4-FFF2-40B4-BE49-F238E27FC236}">
                <a16:creationId xmlns:a16="http://schemas.microsoft.com/office/drawing/2014/main" id="{CFA978E0-1A7B-2945-999E-45FDB74A19F9}"/>
              </a:ext>
            </a:extLst>
          </p:cNvPr>
          <p:cNvPicPr/>
          <p:nvPr/>
        </p:nvPicPr>
        <p:blipFill>
          <a:blip r:embed="rId4" cstate="print">
            <a:extLst>
              <a:ext uri="{28A0092B-C50C-407E-A947-70E740481C1C}">
                <a14:useLocalDpi xmlns:a14="http://schemas.microsoft.com/office/drawing/2010/main" val="0"/>
              </a:ext>
            </a:extLst>
          </a:blip>
          <a:srcRect l="2325" t="15120" r="-2013" b="11815"/>
          <a:stretch>
            <a:fillRect/>
          </a:stretch>
        </p:blipFill>
        <p:spPr bwMode="auto">
          <a:xfrm>
            <a:off x="3124200" y="4013560"/>
            <a:ext cx="3124200" cy="2230163"/>
          </a:xfrm>
          <a:prstGeom prst="rect">
            <a:avLst/>
          </a:prstGeom>
          <a:noFill/>
          <a:ln>
            <a:noFill/>
          </a:ln>
        </p:spPr>
      </p:pic>
      <p:sp>
        <p:nvSpPr>
          <p:cNvPr id="9" name="Rectangle 8">
            <a:extLst>
              <a:ext uri="{FF2B5EF4-FFF2-40B4-BE49-F238E27FC236}">
                <a16:creationId xmlns:a16="http://schemas.microsoft.com/office/drawing/2014/main" id="{253BA126-C63D-AA4C-A907-9408CC58D99D}"/>
              </a:ext>
            </a:extLst>
          </p:cNvPr>
          <p:cNvSpPr/>
          <p:nvPr/>
        </p:nvSpPr>
        <p:spPr>
          <a:xfrm>
            <a:off x="3670638" y="6336268"/>
            <a:ext cx="2031325" cy="369332"/>
          </a:xfrm>
          <a:prstGeom prst="rect">
            <a:avLst/>
          </a:prstGeom>
        </p:spPr>
        <p:txBody>
          <a:bodyPr wrap="none">
            <a:spAutoFit/>
          </a:bodyPr>
          <a:lstStyle/>
          <a:p>
            <a:r>
              <a:rPr lang="vi-VN" sz="1800" i="1" dirty="0">
                <a:effectLst/>
                <a:latin typeface="Times New Roman" panose="02020603050405020304" pitchFamily="18" charset="0"/>
                <a:ea typeface="Calibri" panose="020F0502020204030204" pitchFamily="34" charset="0"/>
              </a:rPr>
              <a:t>Ống soi đường mật</a:t>
            </a:r>
            <a:r>
              <a:rPr lang="en-US" dirty="0">
                <a:effectLst/>
              </a:rPr>
              <a:t> </a:t>
            </a:r>
            <a:endParaRPr dirty="0"/>
          </a:p>
        </p:txBody>
      </p:sp>
    </p:spTree>
    <p:extLst>
      <p:ext uri="{BB962C8B-B14F-4D97-AF65-F5344CB8AC3E}">
        <p14:creationId xmlns:p14="http://schemas.microsoft.com/office/powerpoint/2010/main" val="2704978936"/>
      </p:ext>
    </p:extLst>
  </p:cSld>
  <p:clrMapOvr>
    <a:masterClrMapping/>
  </p:clrMapOvr>
  <mc:AlternateContent xmlns:mc="http://schemas.openxmlformats.org/markup-compatibility/2006" xmlns:p14="http://schemas.microsoft.com/office/powerpoint/2010/main">
    <mc:Choice Requires="p14">
      <p:transition spd="slow" p14:dur="2000" advTm="31452"/>
    </mc:Choice>
    <mc:Fallback xmlns="">
      <p:transition spd="slow" advTm="3145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AFFB-105F-2148-B25A-E6606D3AF0A5}"/>
              </a:ext>
            </a:extLst>
          </p:cNvPr>
          <p:cNvSpPr>
            <a:spLocks noGrp="1"/>
          </p:cNvSpPr>
          <p:nvPr>
            <p:ph type="title" idx="4294967295"/>
          </p:nvPr>
        </p:nvSpPr>
        <p:spPr>
          <a:xfrm>
            <a:off x="353286" y="215518"/>
            <a:ext cx="8562114" cy="914400"/>
          </a:xfrm>
        </p:spPr>
        <p:txBody>
          <a:bodyPr>
            <a:noAutofit/>
          </a:bodyPr>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VII. ĐIỀU TRỊ VIÊM TÚI MẬT CẤP THEO TOKYO GUIDELINES 2018: </a:t>
            </a:r>
            <a:endParaRPr lang="en-US" sz="2800" b="1" dirty="0">
              <a:solidFill>
                <a:srgbClr val="FF0000"/>
              </a:solidFill>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A055D4FD-145E-3342-AF4B-D24AA9A0AB89}"/>
              </a:ext>
            </a:extLst>
          </p:cNvPr>
          <p:cNvSpPr txBox="1"/>
          <p:nvPr/>
        </p:nvSpPr>
        <p:spPr>
          <a:xfrm>
            <a:off x="438474" y="1451439"/>
            <a:ext cx="80010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1/ NGUYÊN TẮC ĐIỀU TRỊ</a:t>
            </a:r>
          </a:p>
        </p:txBody>
      </p:sp>
      <p:sp>
        <p:nvSpPr>
          <p:cNvPr id="3" name="Rectangle 2">
            <a:extLst>
              <a:ext uri="{FF2B5EF4-FFF2-40B4-BE49-F238E27FC236}">
                <a16:creationId xmlns:a16="http://schemas.microsoft.com/office/drawing/2014/main" id="{F8A0B029-EF30-0B41-97A9-425D2789D236}"/>
              </a:ext>
            </a:extLst>
          </p:cNvPr>
          <p:cNvSpPr/>
          <p:nvPr/>
        </p:nvSpPr>
        <p:spPr>
          <a:xfrm>
            <a:off x="685800" y="2299228"/>
            <a:ext cx="7753674" cy="1897764"/>
          </a:xfrm>
          <a:prstGeom prst="rect">
            <a:avLst/>
          </a:prstGeom>
        </p:spPr>
        <p:txBody>
          <a:bodyPr wrap="square">
            <a:spAutoFit/>
          </a:bodyPr>
          <a:lstStyle/>
          <a:p>
            <a:pPr marL="342900" lvl="0" indent="-342900" algn="just">
              <a:lnSpc>
                <a:spcPct val="115000"/>
              </a:lnSpc>
              <a:spcAft>
                <a:spcPts val="1440"/>
              </a:spcAft>
              <a:buFont typeface="Times New Roman" panose="02020603050405020304" pitchFamily="18" charset="0"/>
              <a:buChar char="-"/>
            </a:pPr>
            <a:r>
              <a:rPr lang="en-US" sz="2800" dirty="0" err="1">
                <a:effectLst/>
                <a:latin typeface="Times New Roman" panose="02020603050405020304" pitchFamily="18" charset="0"/>
                <a:ea typeface="Calibri" panose="020F0502020204030204" pitchFamily="34" charset="0"/>
              </a:rPr>
              <a:t>Kháng</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sinh</a:t>
            </a:r>
            <a:r>
              <a:rPr lang="en-US" sz="2800" dirty="0">
                <a:effectLst/>
                <a:latin typeface="Times New Roman" panose="02020603050405020304" pitchFamily="18" charset="0"/>
                <a:ea typeface="Calibri" panose="020F0502020204030204" pitchFamily="34" charset="0"/>
              </a:rPr>
              <a:t>.</a:t>
            </a:r>
            <a:endParaRPr lang="en-US" sz="2800" dirty="0">
              <a:effectLst/>
              <a:ea typeface="Calibri" panose="020F0502020204030204" pitchFamily="34" charset="0"/>
            </a:endParaRPr>
          </a:p>
          <a:p>
            <a:pPr marL="342900" lvl="0" indent="-342900" algn="just">
              <a:lnSpc>
                <a:spcPct val="115000"/>
              </a:lnSpc>
              <a:spcAft>
                <a:spcPts val="1440"/>
              </a:spcAft>
              <a:buFont typeface="Times New Roman" panose="02020603050405020304" pitchFamily="18" charset="0"/>
              <a:buChar char="-"/>
            </a:pPr>
            <a:r>
              <a:rPr lang="vi-VN" sz="2800" dirty="0">
                <a:effectLst/>
                <a:latin typeface="Times New Roman" panose="02020603050405020304" pitchFamily="18" charset="0"/>
                <a:ea typeface="Calibri" panose="020F0502020204030204" pitchFamily="34" charset="0"/>
              </a:rPr>
              <a:t>H</a:t>
            </a:r>
            <a:r>
              <a:rPr lang="en-US" sz="2800" dirty="0" err="1">
                <a:effectLst/>
                <a:latin typeface="Times New Roman" panose="02020603050405020304" pitchFamily="18" charset="0"/>
                <a:ea typeface="Calibri" panose="020F0502020204030204" pitchFamily="34" charset="0"/>
              </a:rPr>
              <a:t>ồi</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sức</a:t>
            </a:r>
            <a:r>
              <a:rPr lang="vi-VN"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nâng</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đỡ</a:t>
            </a:r>
            <a:r>
              <a:rPr lang="vi-VN" sz="2800" dirty="0">
                <a:effectLst/>
                <a:latin typeface="Times New Roman" panose="02020603050405020304" pitchFamily="18" charset="0"/>
                <a:ea typeface="Calibri" panose="020F0502020204030204" pitchFamily="34" charset="0"/>
              </a:rPr>
              <a:t> tổng trạng</a:t>
            </a:r>
            <a:r>
              <a:rPr lang="en-US" sz="2800" dirty="0">
                <a:effectLst/>
                <a:latin typeface="Times New Roman" panose="02020603050405020304" pitchFamily="18" charset="0"/>
                <a:ea typeface="Calibri" panose="020F0502020204030204" pitchFamily="34" charset="0"/>
              </a:rPr>
              <a:t>.</a:t>
            </a:r>
            <a:endParaRPr lang="en-US" sz="2800" dirty="0">
              <a:effectLst/>
              <a:ea typeface="Calibri" panose="020F0502020204030204" pitchFamily="34" charset="0"/>
            </a:endParaRPr>
          </a:p>
          <a:p>
            <a:pPr marL="342900" lvl="0" indent="-342900" algn="just">
              <a:lnSpc>
                <a:spcPct val="115000"/>
              </a:lnSpc>
              <a:spcAft>
                <a:spcPts val="1440"/>
              </a:spcAft>
              <a:buFont typeface="Times New Roman" panose="02020603050405020304" pitchFamily="18" charset="0"/>
              <a:buChar char="-"/>
            </a:pPr>
            <a:r>
              <a:rPr lang="vi-VN" sz="2800" dirty="0">
                <a:effectLst/>
                <a:latin typeface="Times New Roman" panose="02020603050405020304" pitchFamily="18" charset="0"/>
                <a:ea typeface="Calibri" panose="020F0502020204030204" pitchFamily="34" charset="0"/>
              </a:rPr>
              <a:t>Cắt túi mật hoặc </a:t>
            </a:r>
            <a:r>
              <a:rPr lang="en-US" sz="2800" dirty="0" err="1">
                <a:effectLst/>
                <a:latin typeface="Times New Roman" panose="02020603050405020304" pitchFamily="18" charset="0"/>
                <a:ea typeface="Calibri" panose="020F0502020204030204" pitchFamily="34" charset="0"/>
              </a:rPr>
              <a:t>dẫn</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lưu</a:t>
            </a:r>
            <a:r>
              <a:rPr lang="vi-VN" sz="2800" dirty="0">
                <a:effectLst/>
                <a:latin typeface="Times New Roman" panose="02020603050405020304" pitchFamily="18" charset="0"/>
                <a:ea typeface="Calibri" panose="020F0502020204030204" pitchFamily="34" charset="0"/>
              </a:rPr>
              <a:t> túi</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mật</a:t>
            </a:r>
            <a:r>
              <a:rPr lang="en-US" sz="2800" dirty="0">
                <a:effectLst/>
                <a:latin typeface="Times New Roman" panose="02020603050405020304" pitchFamily="18" charset="0"/>
                <a:ea typeface="Calibri" panose="020F0502020204030204" pitchFamily="34" charset="0"/>
              </a:rPr>
              <a:t>.</a:t>
            </a:r>
            <a:endParaRPr lang="en-US" sz="2800" dirty="0">
              <a:effectLst/>
              <a:ea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8766"/>
    </mc:Choice>
    <mc:Fallback xmlns="">
      <p:transition spd="slow" advTm="1876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55D4FD-145E-3342-AF4B-D24AA9A0AB89}"/>
              </a:ext>
            </a:extLst>
          </p:cNvPr>
          <p:cNvSpPr txBox="1"/>
          <p:nvPr/>
        </p:nvSpPr>
        <p:spPr>
          <a:xfrm>
            <a:off x="438474" y="660334"/>
            <a:ext cx="8001000" cy="954107"/>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2/ PHÁC ĐỒ XỬ TRÍ VIÊM TÚI MẬT CẤP THEO TOKYO GUIDELINES 2018</a:t>
            </a:r>
          </a:p>
        </p:txBody>
      </p:sp>
      <p:pic>
        <p:nvPicPr>
          <p:cNvPr id="47" name="Picture 46">
            <a:extLst>
              <a:ext uri="{FF2B5EF4-FFF2-40B4-BE49-F238E27FC236}">
                <a16:creationId xmlns:a16="http://schemas.microsoft.com/office/drawing/2014/main" id="{8F01E5A0-48D8-8B48-8389-2860FDB4191F}"/>
              </a:ext>
            </a:extLst>
          </p:cNvPr>
          <p:cNvPicPr/>
          <p:nvPr/>
        </p:nvPicPr>
        <p:blipFill rotWithShape="1">
          <a:blip r:embed="rId2"/>
          <a:srcRect l="35294" t="44473" r="18289" b="31737"/>
          <a:stretch/>
        </p:blipFill>
        <p:spPr bwMode="auto">
          <a:xfrm>
            <a:off x="1635925" y="2057400"/>
            <a:ext cx="5606097" cy="2055177"/>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CFC27F87-41FD-7C40-ADD5-F18DBC4DF5FA}"/>
              </a:ext>
            </a:extLst>
          </p:cNvPr>
          <p:cNvSpPr/>
          <p:nvPr/>
        </p:nvSpPr>
        <p:spPr>
          <a:xfrm>
            <a:off x="1429073" y="4419600"/>
            <a:ext cx="6019800" cy="1477328"/>
          </a:xfrm>
          <a:prstGeom prst="rect">
            <a:avLst/>
          </a:prstGeom>
        </p:spPr>
        <p:txBody>
          <a:bodyPr wrap="square">
            <a:spAutoFit/>
          </a:bodyPr>
          <a:lstStyle/>
          <a:p>
            <a:pPr algn="ctr">
              <a:spcAft>
                <a:spcPts val="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1: Hướng điều trị viêm túi mật cấp độ I </a:t>
            </a:r>
          </a:p>
          <a:p>
            <a:pPr algn="ctr">
              <a:spcAft>
                <a:spcPts val="0"/>
              </a:spcAft>
            </a:pP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theo Tokyo </a:t>
            </a:r>
            <a:r>
              <a:rPr lang="vi-VN" i="1" dirty="0">
                <a:latin typeface="Times New Roman" panose="02020603050405020304" pitchFamily="18" charset="0"/>
                <a:ea typeface="Calibri" panose="020F0502020204030204" pitchFamily="34" charset="0"/>
                <a:cs typeface="Times New Roman" panose="02020603050405020304" pitchFamily="18" charset="0"/>
              </a:rPr>
              <a:t>G</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uidelines 2018</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CCI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5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ASA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II </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(nguy cơ thấp</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vi-VN"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CCI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6</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và</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ASA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III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nguy cơ thấp</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vi-VN"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có thể chuyển mổ mở nếu mổ nội soi khó khăn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63554013"/>
      </p:ext>
    </p:extLst>
  </p:cSld>
  <p:clrMapOvr>
    <a:masterClrMapping/>
  </p:clrMapOvr>
  <mc:AlternateContent xmlns:mc="http://schemas.openxmlformats.org/markup-compatibility/2006" xmlns:p14="http://schemas.microsoft.com/office/powerpoint/2010/main">
    <mc:Choice Requires="p14">
      <p:transition spd="slow" p14:dur="2000" advTm="35322"/>
    </mc:Choice>
    <mc:Fallback xmlns="">
      <p:transition spd="slow" advTm="3532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72C1AF-31F1-9043-9D9A-EE04C0ABBF4E}"/>
              </a:ext>
            </a:extLst>
          </p:cNvPr>
          <p:cNvPicPr/>
          <p:nvPr/>
        </p:nvPicPr>
        <p:blipFill rotWithShape="1">
          <a:blip r:embed="rId2"/>
          <a:srcRect l="34777" t="34958" r="17118" b="31937"/>
          <a:stretch/>
        </p:blipFill>
        <p:spPr bwMode="auto">
          <a:xfrm>
            <a:off x="838200" y="533400"/>
            <a:ext cx="7315200" cy="3429000"/>
          </a:xfrm>
          <a:prstGeom prst="rect">
            <a:avLst/>
          </a:prstGeom>
          <a:ln>
            <a:noFill/>
          </a:ln>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2743DEA1-E763-8447-AE5E-8CA132A02E7E}"/>
              </a:ext>
            </a:extLst>
          </p:cNvPr>
          <p:cNvSpPr/>
          <p:nvPr/>
        </p:nvSpPr>
        <p:spPr>
          <a:xfrm>
            <a:off x="1447800" y="4114800"/>
            <a:ext cx="6400800" cy="2585323"/>
          </a:xfrm>
          <a:prstGeom prst="rect">
            <a:avLst/>
          </a:prstGeom>
        </p:spPr>
        <p:txBody>
          <a:bodyPr wrap="square">
            <a:spAutoFit/>
          </a:bodyPr>
          <a:lstStyle/>
          <a:p>
            <a:pPr algn="ctr">
              <a:spcAft>
                <a:spcPts val="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2: Hướng điều trị viêm túi mật cấp độ II </a:t>
            </a:r>
          </a:p>
          <a:p>
            <a:pPr algn="ctr">
              <a:spcAft>
                <a:spcPts val="0"/>
              </a:spcAft>
            </a:pP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theo Tokyo </a:t>
            </a:r>
            <a:r>
              <a:rPr lang="vi-VN" i="1" dirty="0">
                <a:latin typeface="Times New Roman" panose="02020603050405020304" pitchFamily="18" charset="0"/>
                <a:ea typeface="Calibri" panose="020F0502020204030204" pitchFamily="34" charset="0"/>
                <a:cs typeface="Times New Roman" panose="02020603050405020304" pitchFamily="18" charset="0"/>
              </a:rPr>
              <a:t>G</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uidelines 2018</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Kháng sinh và nâng đỡ tổng trạng thành công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vi-VN"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Kháng sinh và nâng đỡ tổng trạng thất bại</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CCI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5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ASA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II </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(nguy cơ thấp</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vi-VN"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CCI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6</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và</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ASA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III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nguy cơ thấp</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en-US" sz="1200" i="1" dirty="0">
                <a:effectLst/>
                <a:latin typeface="MS Mincho" panose="02020609040205080304" pitchFamily="49" charset="-128"/>
                <a:ea typeface="Calibri" panose="020F0502020204030204" pitchFamily="34" charset="0"/>
                <a:cs typeface="MS Mincho" panose="02020609040205080304" pitchFamily="49" charset="-128"/>
              </a:rPr>
              <a:t>※</a:t>
            </a:r>
            <a:r>
              <a:rPr lang="en-US" sz="1200" i="1" dirty="0">
                <a:effectLst/>
                <a:latin typeface="Times New Roman" panose="02020603050405020304" pitchFamily="18" charset="0"/>
                <a:ea typeface="MS Gothic" panose="020B0609070205080204" pitchFamily="49" charset="-128"/>
                <a:cs typeface="Times New Roman" panose="02020603050405020304" pitchFamily="18" charset="0"/>
              </a:rPr>
              <a:t>: </a:t>
            </a:r>
            <a:r>
              <a:rPr lang="vi-VN" sz="1800" i="1" dirty="0">
                <a:effectLst/>
                <a:latin typeface="Times New Roman" panose="02020603050405020304" pitchFamily="18" charset="0"/>
                <a:ea typeface="MS Gothic" panose="020B0609070205080204" pitchFamily="49" charset="-128"/>
                <a:cs typeface="Times New Roman" panose="02020603050405020304" pitchFamily="18" charset="0"/>
              </a:rPr>
              <a:t>Nên cấy máu trước khi dùng kháng sinh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Cấy dịch mật nên được thực hiện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vi-VN"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có thể chuyển mổ mở nếu mổ nội soi khó khăn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8043552"/>
      </p:ext>
    </p:extLst>
  </p:cSld>
  <p:clrMapOvr>
    <a:masterClrMapping/>
  </p:clrMapOvr>
  <mc:AlternateContent xmlns:mc="http://schemas.openxmlformats.org/markup-compatibility/2006" xmlns:p14="http://schemas.microsoft.com/office/powerpoint/2010/main">
    <mc:Choice Requires="p14">
      <p:transition spd="slow" p14:dur="2000" advTm="58131"/>
    </mc:Choice>
    <mc:Fallback xmlns="">
      <p:transition spd="slow" advTm="58131"/>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6D7D95-B4C3-EE4F-8DDA-441432C5287E}"/>
              </a:ext>
            </a:extLst>
          </p:cNvPr>
          <p:cNvPicPr/>
          <p:nvPr/>
        </p:nvPicPr>
        <p:blipFill rotWithShape="1">
          <a:blip r:embed="rId2"/>
          <a:srcRect l="34906" t="23374" r="11564" b="34423"/>
          <a:stretch/>
        </p:blipFill>
        <p:spPr bwMode="auto">
          <a:xfrm>
            <a:off x="914400" y="609600"/>
            <a:ext cx="7315200" cy="3581400"/>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0E800399-7D76-CC4F-A945-EFF69085A0F9}"/>
              </a:ext>
            </a:extLst>
          </p:cNvPr>
          <p:cNvSpPr/>
          <p:nvPr/>
        </p:nvSpPr>
        <p:spPr>
          <a:xfrm>
            <a:off x="1828800" y="4419600"/>
            <a:ext cx="5486400" cy="1477328"/>
          </a:xfrm>
          <a:prstGeom prst="rect">
            <a:avLst/>
          </a:prstGeom>
        </p:spPr>
        <p:txBody>
          <a:bodyPr wrap="square">
            <a:spAutoFit/>
          </a:bodyPr>
          <a:lstStyle/>
          <a:p>
            <a:pPr algn="ctr">
              <a:spcAft>
                <a:spcPts val="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3: Hướng điều trị viêm túi mật cấp độ III theo Tokyo </a:t>
            </a:r>
            <a:r>
              <a:rPr lang="vi-VN" i="1" dirty="0">
                <a:latin typeface="Times New Roman" panose="02020603050405020304" pitchFamily="18" charset="0"/>
                <a:ea typeface="Calibri" panose="020F0502020204030204" pitchFamily="34" charset="0"/>
                <a:cs typeface="Times New Roman" panose="02020603050405020304" pitchFamily="18" charset="0"/>
              </a:rPr>
              <a:t>G</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uidelines 2018</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en-US" sz="1200" i="1" dirty="0">
                <a:effectLst/>
                <a:latin typeface="MS Mincho" panose="02020609040205080304" pitchFamily="49" charset="-128"/>
                <a:ea typeface="Calibri" panose="020F0502020204030204" pitchFamily="34" charset="0"/>
                <a:cs typeface="MS Mincho" panose="02020609040205080304" pitchFamily="49" charset="-128"/>
              </a:rPr>
              <a:t>※</a:t>
            </a:r>
            <a:r>
              <a:rPr lang="en-US" sz="1200" i="1" dirty="0">
                <a:effectLst/>
                <a:latin typeface="Times New Roman" panose="02020603050405020304" pitchFamily="18" charset="0"/>
                <a:ea typeface="MS Gothic" panose="020B0609070205080204" pitchFamily="49" charset="-128"/>
                <a:cs typeface="Times New Roman" panose="02020603050405020304" pitchFamily="18" charset="0"/>
              </a:rPr>
              <a:t>: </a:t>
            </a:r>
            <a:r>
              <a:rPr lang="vi-VN" sz="1800" i="1" dirty="0">
                <a:effectLst/>
                <a:latin typeface="Times New Roman" panose="02020603050405020304" pitchFamily="18" charset="0"/>
                <a:ea typeface="MS Gothic" panose="020B0609070205080204" pitchFamily="49" charset="-128"/>
                <a:cs typeface="Times New Roman" panose="02020603050405020304" pitchFamily="18" charset="0"/>
              </a:rPr>
              <a:t>Nên cấy máu trước khi dùng kháng sinh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Cấy dịch mật nên được thực hiện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vi-VN" sz="18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 có thể chuyển mổ mở nếu mổ nội soi khó khăn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13988973"/>
      </p:ext>
    </p:extLst>
  </p:cSld>
  <p:clrMapOvr>
    <a:masterClrMapping/>
  </p:clrMapOvr>
  <mc:AlternateContent xmlns:mc="http://schemas.openxmlformats.org/markup-compatibility/2006" xmlns:p14="http://schemas.microsoft.com/office/powerpoint/2010/main">
    <mc:Choice Requires="p14">
      <p:transition spd="slow" p14:dur="2000" advTm="60821"/>
    </mc:Choice>
    <mc:Fallback xmlns="">
      <p:transition spd="slow" advTm="60821"/>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55D4FD-145E-3342-AF4B-D24AA9A0AB89}"/>
              </a:ext>
            </a:extLst>
          </p:cNvPr>
          <p:cNvSpPr txBox="1"/>
          <p:nvPr/>
        </p:nvSpPr>
        <p:spPr>
          <a:xfrm>
            <a:off x="381000" y="228600"/>
            <a:ext cx="70866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3/ LỰA CHỌN KHÁNG SINH ĐIỀU TRỊ</a:t>
            </a:r>
          </a:p>
        </p:txBody>
      </p:sp>
      <p:sp>
        <p:nvSpPr>
          <p:cNvPr id="47" name="TextBox 46">
            <a:extLst>
              <a:ext uri="{FF2B5EF4-FFF2-40B4-BE49-F238E27FC236}">
                <a16:creationId xmlns:a16="http://schemas.microsoft.com/office/drawing/2014/main" id="{82CCDCF2-A296-D247-AE93-E8BBC5115ACF}"/>
              </a:ext>
            </a:extLst>
          </p:cNvPr>
          <p:cNvSpPr txBox="1"/>
          <p:nvPr/>
        </p:nvSpPr>
        <p:spPr>
          <a:xfrm>
            <a:off x="609600" y="805065"/>
            <a:ext cx="73914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3.1 Khi chưa có kết quả kháng sinh đồ</a:t>
            </a:r>
          </a:p>
        </p:txBody>
      </p:sp>
      <p:graphicFrame>
        <p:nvGraphicFramePr>
          <p:cNvPr id="5" name="Table 4">
            <a:extLst>
              <a:ext uri="{FF2B5EF4-FFF2-40B4-BE49-F238E27FC236}">
                <a16:creationId xmlns:a16="http://schemas.microsoft.com/office/drawing/2014/main" id="{4C480C43-A1E8-9841-A86F-560A2176F01A}"/>
              </a:ext>
            </a:extLst>
          </p:cNvPr>
          <p:cNvGraphicFramePr>
            <a:graphicFrameLocks noGrp="1"/>
          </p:cNvGraphicFramePr>
          <p:nvPr>
            <p:extLst>
              <p:ext uri="{D42A27DB-BD31-4B8C-83A1-F6EECF244321}">
                <p14:modId xmlns:p14="http://schemas.microsoft.com/office/powerpoint/2010/main" val="3305509352"/>
              </p:ext>
            </p:extLst>
          </p:nvPr>
        </p:nvGraphicFramePr>
        <p:xfrm>
          <a:off x="304800" y="1524000"/>
          <a:ext cx="8534401" cy="5018409"/>
        </p:xfrm>
        <a:graphic>
          <a:graphicData uri="http://schemas.openxmlformats.org/drawingml/2006/table">
            <a:tbl>
              <a:tblPr firstRow="1" firstCol="1" bandRow="1">
                <a:tableStyleId>{5C22544A-7EE6-4342-B048-85BDC9FD1C3A}</a:tableStyleId>
              </a:tblPr>
              <a:tblGrid>
                <a:gridCol w="1420117">
                  <a:extLst>
                    <a:ext uri="{9D8B030D-6E8A-4147-A177-3AD203B41FA5}">
                      <a16:colId xmlns:a16="http://schemas.microsoft.com/office/drawing/2014/main" val="572335578"/>
                    </a:ext>
                  </a:extLst>
                </a:gridCol>
                <a:gridCol w="1811904">
                  <a:extLst>
                    <a:ext uri="{9D8B030D-6E8A-4147-A177-3AD203B41FA5}">
                      <a16:colId xmlns:a16="http://schemas.microsoft.com/office/drawing/2014/main" val="1688888208"/>
                    </a:ext>
                  </a:extLst>
                </a:gridCol>
                <a:gridCol w="1547974">
                  <a:extLst>
                    <a:ext uri="{9D8B030D-6E8A-4147-A177-3AD203B41FA5}">
                      <a16:colId xmlns:a16="http://schemas.microsoft.com/office/drawing/2014/main" val="2277064222"/>
                    </a:ext>
                  </a:extLst>
                </a:gridCol>
                <a:gridCol w="1812818">
                  <a:extLst>
                    <a:ext uri="{9D8B030D-6E8A-4147-A177-3AD203B41FA5}">
                      <a16:colId xmlns:a16="http://schemas.microsoft.com/office/drawing/2014/main" val="2580785313"/>
                    </a:ext>
                  </a:extLst>
                </a:gridCol>
                <a:gridCol w="1941588">
                  <a:extLst>
                    <a:ext uri="{9D8B030D-6E8A-4147-A177-3AD203B41FA5}">
                      <a16:colId xmlns:a16="http://schemas.microsoft.com/office/drawing/2014/main" val="391978793"/>
                    </a:ext>
                  </a:extLst>
                </a:gridCol>
              </a:tblGrid>
              <a:tr h="457200">
                <a:tc>
                  <a:txBody>
                    <a:bodyPr/>
                    <a:lstStyle/>
                    <a:p>
                      <a:pPr algn="just">
                        <a:lnSpc>
                          <a:spcPct val="115000"/>
                        </a:lnSpc>
                        <a:spcAft>
                          <a:spcPts val="0"/>
                        </a:spcAft>
                      </a:pPr>
                      <a:r>
                        <a:rPr lang="en-US" sz="1400" dirty="0">
                          <a:solidFill>
                            <a:schemeClr val="bg1"/>
                          </a:solidFill>
                          <a:effectLst/>
                          <a:latin typeface="Times New Roman" panose="02020603050405020304" pitchFamily="18" charset="0"/>
                          <a:cs typeface="Times New Roman" panose="02020603050405020304" pitchFamily="18" charset="0"/>
                        </a:rPr>
                        <a:t>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gridSpan="3">
                  <a:txBody>
                    <a:bodyPr/>
                    <a:lstStyle/>
                    <a:p>
                      <a:pPr algn="just">
                        <a:lnSpc>
                          <a:spcPct val="115000"/>
                        </a:lnSpc>
                        <a:spcAft>
                          <a:spcPts val="0"/>
                        </a:spcAft>
                      </a:pPr>
                      <a:r>
                        <a:rPr lang="en-US" sz="1400" dirty="0">
                          <a:solidFill>
                            <a:schemeClr val="bg1"/>
                          </a:solidFill>
                          <a:effectLst/>
                          <a:latin typeface="Times New Roman" panose="02020603050405020304" pitchFamily="18" charset="0"/>
                          <a:cs typeface="Times New Roman" panose="02020603050405020304" pitchFamily="18" charset="0"/>
                        </a:rPr>
                        <a:t>Viêm </a:t>
                      </a:r>
                      <a:r>
                        <a:rPr lang="en-US" sz="1400" dirty="0" err="1">
                          <a:solidFill>
                            <a:schemeClr val="bg1"/>
                          </a:solidFill>
                          <a:effectLst/>
                          <a:latin typeface="Times New Roman" panose="02020603050405020304" pitchFamily="18" charset="0"/>
                          <a:cs typeface="Times New Roman" panose="02020603050405020304" pitchFamily="18" charset="0"/>
                        </a:rPr>
                        <a:t>túi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mật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mắc</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phải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từ</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cộng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đồng</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a:p>
                  </a:txBody>
                  <a:tcPr/>
                </a:tc>
                <a:tc hMerge="1">
                  <a:txBody>
                    <a:bodyPr/>
                    <a:lstStyle/>
                    <a:p>
                      <a:endParaRPr/>
                    </a:p>
                  </a:txBody>
                  <a:tcPr/>
                </a:tc>
                <a:tc>
                  <a:txBody>
                    <a:bodyPr/>
                    <a:lstStyle/>
                    <a:p>
                      <a:pPr algn="just">
                        <a:lnSpc>
                          <a:spcPct val="115000"/>
                        </a:lnSpc>
                        <a:spcAft>
                          <a:spcPts val="0"/>
                        </a:spcAft>
                      </a:pPr>
                      <a:r>
                        <a:rPr lang="en-US" sz="1400" dirty="0">
                          <a:solidFill>
                            <a:schemeClr val="bg1"/>
                          </a:solidFill>
                          <a:effectLst/>
                          <a:latin typeface="Times New Roman" panose="02020603050405020304" pitchFamily="18" charset="0"/>
                          <a:cs typeface="Times New Roman" panose="02020603050405020304" pitchFamily="18" charset="0"/>
                        </a:rPr>
                        <a:t>Viêm </a:t>
                      </a:r>
                      <a:r>
                        <a:rPr lang="en-US" sz="1400" dirty="0" err="1">
                          <a:solidFill>
                            <a:schemeClr val="bg1"/>
                          </a:solidFill>
                          <a:effectLst/>
                          <a:latin typeface="Times New Roman" panose="02020603050405020304" pitchFamily="18" charset="0"/>
                          <a:cs typeface="Times New Roman" panose="02020603050405020304" pitchFamily="18" charset="0"/>
                        </a:rPr>
                        <a:t>túi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mật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mắc</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phải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trong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bệnh</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viện</a:t>
                      </a:r>
                      <a:r>
                        <a:rPr lang="en-US" sz="1400" baseline="30000" dirty="0" err="1">
                          <a:solidFill>
                            <a:schemeClr val="bg1"/>
                          </a:solidFill>
                          <a:effectLst/>
                          <a:latin typeface="Times New Roman" panose="02020603050405020304" pitchFamily="18" charset="0"/>
                          <a:cs typeface="Times New Roman" panose="02020603050405020304" pitchFamily="18" charset="0"/>
                        </a:rPr>
                        <a:t>a</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9966564"/>
                  </a:ext>
                </a:extLst>
              </a:tr>
              <a:tr h="196031">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Độ I</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Độ II</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Độ III</a:t>
                      </a:r>
                      <a:r>
                        <a:rPr lang="en-US" sz="1100" baseline="30000">
                          <a:solidFill>
                            <a:schemeClr val="bg1"/>
                          </a:solidFill>
                          <a:effectLst/>
                          <a:latin typeface="Times New Roman" panose="02020603050405020304" pitchFamily="18" charset="0"/>
                          <a:cs typeface="Times New Roman" panose="02020603050405020304" pitchFamily="18" charset="0"/>
                        </a:rPr>
                        <a:t>a</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36840443"/>
                  </a:ext>
                </a:extLst>
              </a:tr>
              <a:tr h="841878">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Penicillin</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Ampicillin/</a:t>
                      </a:r>
                      <a:r>
                        <a:rPr lang="en-US" sz="1100" dirty="0" err="1">
                          <a:solidFill>
                            <a:schemeClr val="bg1"/>
                          </a:solidFill>
                          <a:effectLst/>
                          <a:latin typeface="Times New Roman" panose="02020603050405020304" pitchFamily="18" charset="0"/>
                          <a:cs typeface="Times New Roman" panose="02020603050405020304" pitchFamily="18" charset="0"/>
                        </a:rPr>
                        <a:t>sulbactam</a:t>
                      </a:r>
                      <a:r>
                        <a:rPr lang="en-US" sz="1100" baseline="30000" dirty="0" err="1">
                          <a:solidFill>
                            <a:schemeClr val="bg1"/>
                          </a:solidFill>
                          <a:effectLst/>
                          <a:latin typeface="Times New Roman" panose="02020603050405020304" pitchFamily="18" charset="0"/>
                          <a:cs typeface="Times New Roman" panose="02020603050405020304" pitchFamily="18" charset="0"/>
                        </a:rPr>
                        <a:t>b</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không</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được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khuyến</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cáo</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dùng</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nếu</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tỉ</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lệ</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kháng</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ở</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địa</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phương</a:t>
                      </a:r>
                      <a:r>
                        <a:rPr lang="en-US" sz="1100" dirty="0">
                          <a:solidFill>
                            <a:schemeClr val="bg1"/>
                          </a:solidFill>
                          <a:effectLst/>
                          <a:latin typeface="Times New Roman" panose="02020603050405020304" pitchFamily="18" charset="0"/>
                          <a:cs typeface="Times New Roman" panose="02020603050405020304" pitchFamily="18" charset="0"/>
                        </a:rPr>
                        <a:t> &gt;20%</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Piperacillin/</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tazobactam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Piperacillin/</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tazobactam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Piperacillin/tazobactam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77314656"/>
                  </a:ext>
                </a:extLst>
              </a:tr>
              <a:tr h="1462848">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Cephalosporin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err="1">
                          <a:solidFill>
                            <a:schemeClr val="bg1"/>
                          </a:solidFill>
                          <a:effectLst/>
                          <a:latin typeface="Times New Roman" panose="02020603050405020304" pitchFamily="18" charset="0"/>
                          <a:cs typeface="Times New Roman" panose="02020603050405020304" pitchFamily="18" charset="0"/>
                        </a:rPr>
                        <a:t>Cefazolin</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cefotiam</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cefuroxime</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ceftriaxone,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cefotaxime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p>
                    <a:p>
                      <a:pPr algn="just">
                        <a:lnSpc>
                          <a:spcPct val="115000"/>
                        </a:lnSpc>
                        <a:spcAft>
                          <a:spcPts val="0"/>
                        </a:spcAft>
                      </a:pPr>
                      <a:r>
                        <a:rPr lang="en-US" sz="1100" dirty="0" err="1">
                          <a:solidFill>
                            <a:schemeClr val="bg1"/>
                          </a:solidFill>
                          <a:effectLst/>
                          <a:latin typeface="Times New Roman" panose="02020603050405020304" pitchFamily="18" charset="0"/>
                          <a:cs typeface="Times New Roman" panose="02020603050405020304" pitchFamily="18" charset="0"/>
                        </a:rPr>
                        <a:t>Cefmetazole</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vi-VN" sz="1100" dirty="0">
                          <a:solidFill>
                            <a:schemeClr val="bg1"/>
                          </a:solidFill>
                          <a:effectLst/>
                          <a:latin typeface="Times New Roman" panose="02020603050405020304" pitchFamily="18" charset="0"/>
                          <a:cs typeface="Times New Roman" panose="02020603050405020304" pitchFamily="18" charset="0"/>
                        </a:rPr>
                        <a:t>, C</a:t>
                      </a:r>
                      <a:r>
                        <a:rPr lang="en-US" sz="1100" dirty="0" err="1">
                          <a:solidFill>
                            <a:schemeClr val="bg1"/>
                          </a:solidFill>
                          <a:effectLst/>
                          <a:latin typeface="Times New Roman" panose="02020603050405020304" pitchFamily="18" charset="0"/>
                          <a:cs typeface="Times New Roman" panose="02020603050405020304" pitchFamily="18" charset="0"/>
                        </a:rPr>
                        <a:t>efoxitin</a:t>
                      </a:r>
                      <a:r>
                        <a:rPr lang="en-US" sz="1100" baseline="30000" dirty="0" err="1">
                          <a:solidFill>
                            <a:schemeClr val="bg1"/>
                          </a:solidFill>
                          <a:effectLst/>
                          <a:latin typeface="Times New Roman" panose="02020603050405020304" pitchFamily="18" charset="0"/>
                          <a:cs typeface="Times New Roman" panose="02020603050405020304" pitchFamily="18" charset="0"/>
                        </a:rPr>
                        <a:t>c</a:t>
                      </a:r>
                      <a:r>
                        <a:rPr lang="en-US" sz="1100" dirty="0">
                          <a:solidFill>
                            <a:schemeClr val="bg1"/>
                          </a:solidFill>
                          <a:effectLst/>
                          <a:latin typeface="Times New Roman" panose="02020603050405020304" pitchFamily="18" charset="0"/>
                          <a:cs typeface="Times New Roman" panose="02020603050405020304" pitchFamily="18" charset="0"/>
                        </a:rPr>
                        <a:t> </a:t>
                      </a:r>
                      <a:r>
                        <a:rPr lang="vi-VN" sz="1100" dirty="0">
                          <a:solidFill>
                            <a:schemeClr val="bg1"/>
                          </a:solidFill>
                          <a:effectLst/>
                          <a:latin typeface="Times New Roman" panose="02020603050405020304" pitchFamily="18" charset="0"/>
                          <a:cs typeface="Times New Roman" panose="02020603050405020304" pitchFamily="18" charset="0"/>
                        </a:rPr>
                        <a:t>,F</a:t>
                      </a:r>
                      <a:r>
                        <a:rPr lang="en-US" sz="1100" dirty="0" err="1">
                          <a:solidFill>
                            <a:schemeClr val="bg1"/>
                          </a:solidFill>
                          <a:effectLst/>
                          <a:latin typeface="Times New Roman" panose="02020603050405020304" pitchFamily="18" charset="0"/>
                          <a:cs typeface="Times New Roman" panose="02020603050405020304" pitchFamily="18" charset="0"/>
                        </a:rPr>
                        <a:t>lomoxef</a:t>
                      </a:r>
                      <a:r>
                        <a:rPr lang="en-US" sz="1100" dirty="0">
                          <a:solidFill>
                            <a:schemeClr val="bg1"/>
                          </a:solidFill>
                          <a:effectLst/>
                          <a:latin typeface="Times New Roman" panose="02020603050405020304" pitchFamily="18" charset="0"/>
                          <a:cs typeface="Times New Roman" panose="02020603050405020304" pitchFamily="18" charset="0"/>
                        </a:rPr>
                        <a:t> </a:t>
                      </a:r>
                      <a:r>
                        <a:rPr lang="en-US" sz="1100" baseline="30000" dirty="0">
                          <a:solidFill>
                            <a:schemeClr val="bg1"/>
                          </a:solidFill>
                          <a:effectLst/>
                          <a:latin typeface="Times New Roman" panose="02020603050405020304" pitchFamily="18" charset="0"/>
                          <a:cs typeface="Times New Roman" panose="02020603050405020304" pitchFamily="18" charset="0"/>
                        </a:rPr>
                        <a:t>c</a:t>
                      </a:r>
                      <a:r>
                        <a:rPr lang="vi-VN" sz="1100" dirty="0">
                          <a:solidFill>
                            <a:schemeClr val="bg1"/>
                          </a:solidFill>
                          <a:effectLst/>
                          <a:latin typeface="Times New Roman" panose="02020603050405020304" pitchFamily="18" charset="0"/>
                          <a:cs typeface="Times New Roman" panose="02020603050405020304" pitchFamily="18" charset="0"/>
                        </a:rPr>
                        <a:t>, </a:t>
                      </a:r>
                      <a:r>
                        <a:rPr lang="en-US" sz="1100" dirty="0" err="1">
                          <a:solidFill>
                            <a:schemeClr val="bg1"/>
                          </a:solidFill>
                          <a:effectLst/>
                          <a:latin typeface="Times New Roman" panose="02020603050405020304" pitchFamily="18" charset="0"/>
                          <a:cs typeface="Times New Roman" panose="02020603050405020304" pitchFamily="18" charset="0"/>
                        </a:rPr>
                        <a:t>Cefoperazone</a:t>
                      </a:r>
                      <a:r>
                        <a:rPr lang="en-US" sz="1100" dirty="0">
                          <a:solidFill>
                            <a:schemeClr val="bg1"/>
                          </a:solidFill>
                          <a:effectLst/>
                          <a:latin typeface="Times New Roman" panose="02020603050405020304" pitchFamily="18" charset="0"/>
                          <a:cs typeface="Times New Roman" panose="02020603050405020304" pitchFamily="18" charset="0"/>
                        </a:rPr>
                        <a:t>/ sulbactam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Ceftriaxone,</a:t>
                      </a:r>
                      <a:r>
                        <a:rPr lang="vi-VN" sz="1100" dirty="0">
                          <a:solidFill>
                            <a:schemeClr val="bg1"/>
                          </a:solidFill>
                          <a:effectLst/>
                          <a:latin typeface="Times New Roman" panose="02020603050405020304" pitchFamily="18" charset="0"/>
                          <a:cs typeface="Times New Roman" panose="02020603050405020304" pitchFamily="18" charset="0"/>
                        </a:rPr>
                        <a:t> hoặc</a:t>
                      </a:r>
                      <a:r>
                        <a:rPr lang="en-US" sz="1100" dirty="0">
                          <a:solidFill>
                            <a:schemeClr val="bg1"/>
                          </a:solidFill>
                          <a:effectLst/>
                          <a:latin typeface="Times New Roman" panose="02020603050405020304" pitchFamily="18" charset="0"/>
                          <a:cs typeface="Times New Roman" panose="02020603050405020304" pitchFamily="18" charset="0"/>
                        </a:rPr>
                        <a:t> Cefotaxime,</a:t>
                      </a:r>
                      <a:r>
                        <a:rPr lang="vi-VN" sz="1100" dirty="0">
                          <a:solidFill>
                            <a:schemeClr val="bg1"/>
                          </a:solidFill>
                          <a:effectLst/>
                          <a:latin typeface="Times New Roman" panose="02020603050405020304" pitchFamily="18" charset="0"/>
                          <a:cs typeface="Times New Roman" panose="02020603050405020304" pitchFamily="18" charset="0"/>
                        </a:rPr>
                        <a:t> hoặc</a:t>
                      </a:r>
                      <a:r>
                        <a:rPr lang="en-US" sz="1100" dirty="0">
                          <a:solidFill>
                            <a:schemeClr val="bg1"/>
                          </a:solidFill>
                          <a:effectLst/>
                          <a:latin typeface="Times New Roman" panose="02020603050405020304" pitchFamily="18" charset="0"/>
                          <a:cs typeface="Times New Roman" panose="02020603050405020304" pitchFamily="18" charset="0"/>
                        </a:rPr>
                        <a:t> Cefepime,</a:t>
                      </a:r>
                      <a:r>
                        <a:rPr lang="vi-VN" sz="1100" dirty="0">
                          <a:solidFill>
                            <a:schemeClr val="bg1"/>
                          </a:solidFill>
                          <a:effectLst/>
                          <a:latin typeface="Times New Roman" panose="02020603050405020304" pitchFamily="18" charset="0"/>
                          <a:cs typeface="Times New Roman" panose="02020603050405020304" pitchFamily="18" charset="0"/>
                        </a:rPr>
                        <a:t> hoặc</a:t>
                      </a:r>
                      <a:r>
                        <a:rPr lang="en-US" sz="1100" dirty="0">
                          <a:solidFill>
                            <a:schemeClr val="bg1"/>
                          </a:solidFill>
                          <a:effectLst/>
                          <a:latin typeface="Times New Roman" panose="02020603050405020304" pitchFamily="18" charset="0"/>
                          <a:cs typeface="Times New Roman" panose="02020603050405020304" pitchFamily="18" charset="0"/>
                        </a:rPr>
                        <a:t> Cefozopran,</a:t>
                      </a:r>
                      <a:r>
                        <a:rPr lang="vi-VN" sz="1100" dirty="0">
                          <a:solidFill>
                            <a:schemeClr val="bg1"/>
                          </a:solidFill>
                          <a:effectLst/>
                          <a:latin typeface="Times New Roman" panose="02020603050405020304" pitchFamily="18" charset="0"/>
                          <a:cs typeface="Times New Roman" panose="02020603050405020304" pitchFamily="18" charset="0"/>
                        </a:rPr>
                        <a:t> hoặc</a:t>
                      </a:r>
                      <a:r>
                        <a:rPr lang="en-US" sz="1100" dirty="0">
                          <a:solidFill>
                            <a:schemeClr val="bg1"/>
                          </a:solidFill>
                          <a:effectLst/>
                          <a:latin typeface="Times New Roman" panose="02020603050405020304" pitchFamily="18" charset="0"/>
                          <a:cs typeface="Times New Roman" panose="02020603050405020304" pitchFamily="18" charset="0"/>
                        </a:rPr>
                        <a:t> Ceftazidime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p>
                    <a:p>
                      <a:pPr algn="just">
                        <a:lnSpc>
                          <a:spcPct val="115000"/>
                        </a:lnSpc>
                        <a:spcAft>
                          <a:spcPts val="0"/>
                        </a:spcAft>
                      </a:pPr>
                      <a:r>
                        <a:rPr lang="en-US" sz="1100" dirty="0" err="1">
                          <a:solidFill>
                            <a:schemeClr val="bg1"/>
                          </a:solidFill>
                          <a:effectLst/>
                          <a:latin typeface="Times New Roman" panose="02020603050405020304" pitchFamily="18" charset="0"/>
                          <a:cs typeface="Times New Roman" panose="02020603050405020304" pitchFamily="18" charset="0"/>
                        </a:rPr>
                        <a:t>Cefoperazone</a:t>
                      </a:r>
                      <a:r>
                        <a:rPr lang="en-US" sz="1100" dirty="0">
                          <a:solidFill>
                            <a:schemeClr val="bg1"/>
                          </a:solidFill>
                          <a:effectLst/>
                          <a:latin typeface="Times New Roman" panose="02020603050405020304" pitchFamily="18" charset="0"/>
                          <a:cs typeface="Times New Roman" panose="02020603050405020304" pitchFamily="18" charset="0"/>
                        </a:rPr>
                        <a:t>/sulbactam </a:t>
                      </a:r>
                    </a:p>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Cefepime,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Ceftazidime,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Cefozopran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p>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Cefepime,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Ceftazidime,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Cefozopran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p>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57061637"/>
                  </a:ext>
                </a:extLst>
              </a:tr>
              <a:tr h="501121">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Carbapenem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Ertapenem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Ertapenem </a:t>
                      </a:r>
                    </a:p>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Imipenem/cilastatin, Meropenem, Doripenem, Ertapenem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Imipenem/cilastatin, Meropenem, Doripenem, Ertapenem </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55062794"/>
                  </a:ext>
                </a:extLst>
              </a:tr>
              <a:tr h="330743">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Monobactam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Aztreonam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Aztreonam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19470217"/>
                  </a:ext>
                </a:extLst>
              </a:tr>
              <a:tr h="841878">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Nhóm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Fluoroquinolone</a:t>
                      </a:r>
                      <a:r>
                        <a:rPr lang="en-US" sz="1400" baseline="30000" dirty="0" err="1">
                          <a:solidFill>
                            <a:schemeClr val="bg1"/>
                          </a:solidFill>
                          <a:effectLst/>
                          <a:latin typeface="Times New Roman" panose="02020603050405020304" pitchFamily="18" charset="0"/>
                          <a:cs typeface="Times New Roman" panose="02020603050405020304" pitchFamily="18" charset="0"/>
                        </a:rPr>
                        <a:t>e</a:t>
                      </a:r>
                      <a:r>
                        <a:rPr lang="en-US" sz="1400" dirty="0">
                          <a:solidFill>
                            <a:schemeClr val="bg1"/>
                          </a:solidFill>
                          <a:effectLst/>
                          <a:latin typeface="Times New Roman" panose="02020603050405020304" pitchFamily="18" charset="0"/>
                          <a:cs typeface="Times New Roman" panose="02020603050405020304" pitchFamily="18" charset="0"/>
                        </a:rPr>
                        <a:t> </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Ciprofloxacin,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Levofloxacin,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Pazufloxacin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Moxifloxacin</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Ciprofloxacin,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Levofloxacin, </a:t>
                      </a:r>
                      <a:r>
                        <a:rPr lang="en-US" sz="1100" dirty="0" err="1">
                          <a:solidFill>
                            <a:schemeClr val="bg1"/>
                          </a:solidFill>
                          <a:effectLst/>
                          <a:latin typeface="Times New Roman" panose="02020603050405020304" pitchFamily="18" charset="0"/>
                          <a:cs typeface="Times New Roman" panose="02020603050405020304" pitchFamily="18" charset="0"/>
                        </a:rPr>
                        <a:t>hoặc</a:t>
                      </a:r>
                      <a:r>
                        <a:rPr lang="en-US" sz="1100" dirty="0">
                          <a:solidFill>
                            <a:schemeClr val="bg1"/>
                          </a:solidFill>
                          <a:effectLst/>
                          <a:latin typeface="Times New Roman" panose="02020603050405020304" pitchFamily="18" charset="0"/>
                          <a:cs typeface="Times New Roman" panose="02020603050405020304" pitchFamily="18" charset="0"/>
                        </a:rPr>
                        <a:t> Pazufloxacin ± </a:t>
                      </a:r>
                      <a:r>
                        <a:rPr lang="en-US" sz="1100" dirty="0" err="1">
                          <a:solidFill>
                            <a:schemeClr val="bg1"/>
                          </a:solidFill>
                          <a:effectLst/>
                          <a:latin typeface="Times New Roman" panose="02020603050405020304" pitchFamily="18" charset="0"/>
                          <a:cs typeface="Times New Roman" panose="02020603050405020304" pitchFamily="18" charset="0"/>
                        </a:rPr>
                        <a:t>metronidazole</a:t>
                      </a:r>
                      <a:r>
                        <a:rPr lang="en-US" sz="1100" baseline="30000" dirty="0" err="1">
                          <a:solidFill>
                            <a:schemeClr val="bg1"/>
                          </a:solidFill>
                          <a:effectLst/>
                          <a:latin typeface="Times New Roman" panose="02020603050405020304" pitchFamily="18" charset="0"/>
                          <a:cs typeface="Times New Roman" panose="02020603050405020304" pitchFamily="18" charset="0"/>
                        </a:rPr>
                        <a:t>d</a:t>
                      </a:r>
                      <a:r>
                        <a:rPr lang="en-US" sz="1100" dirty="0">
                          <a:solidFill>
                            <a:schemeClr val="bg1"/>
                          </a:solidFill>
                          <a:effectLst/>
                          <a:latin typeface="Times New Roman" panose="02020603050405020304" pitchFamily="18" charset="0"/>
                          <a:cs typeface="Times New Roman" panose="02020603050405020304" pitchFamily="18" charset="0"/>
                        </a:rPr>
                        <a:t> Moxifloxacin </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a:solidFill>
                            <a:schemeClr val="bg1"/>
                          </a:solidFill>
                          <a:effectLst/>
                          <a:latin typeface="Times New Roman" panose="02020603050405020304" pitchFamily="18" charset="0"/>
                          <a:cs typeface="Times New Roman" panose="02020603050405020304" pitchFamily="18" charset="0"/>
                        </a:rPr>
                        <a:t>-</a:t>
                      </a:r>
                      <a:endParaRPr lang="en-US" sz="1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100" dirty="0">
                          <a:solidFill>
                            <a:schemeClr val="bg1"/>
                          </a:solidFill>
                          <a:effectLst/>
                          <a:latin typeface="Times New Roman" panose="02020603050405020304" pitchFamily="18" charset="0"/>
                          <a:cs typeface="Times New Roman" panose="02020603050405020304" pitchFamily="18" charset="0"/>
                        </a:rPr>
                        <a:t>-</a:t>
                      </a:r>
                      <a:endPar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69653571"/>
                  </a:ext>
                </a:extLst>
              </a:tr>
            </a:tbl>
          </a:graphicData>
        </a:graphic>
      </p:graphicFrame>
    </p:spTree>
    <p:extLst>
      <p:ext uri="{BB962C8B-B14F-4D97-AF65-F5344CB8AC3E}">
        <p14:creationId xmlns:p14="http://schemas.microsoft.com/office/powerpoint/2010/main" val="938668055"/>
      </p:ext>
    </p:extLst>
  </p:cSld>
  <p:clrMapOvr>
    <a:masterClrMapping/>
  </p:clrMapOvr>
  <mc:AlternateContent xmlns:mc="http://schemas.openxmlformats.org/markup-compatibility/2006" xmlns:p14="http://schemas.microsoft.com/office/powerpoint/2010/main">
    <mc:Choice Requires="p14">
      <p:transition spd="slow" p14:dur="2000" advTm="28562"/>
    </mc:Choice>
    <mc:Fallback xmlns="">
      <p:transition spd="slow" advTm="2856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E45E91-CE6F-994A-982F-F32562CF4B8A}"/>
              </a:ext>
            </a:extLst>
          </p:cNvPr>
          <p:cNvSpPr/>
          <p:nvPr/>
        </p:nvSpPr>
        <p:spPr>
          <a:xfrm>
            <a:off x="381000" y="914400"/>
            <a:ext cx="8077200" cy="4769191"/>
          </a:xfrm>
          <a:prstGeom prst="rect">
            <a:avLst/>
          </a:prstGeom>
        </p:spPr>
        <p:txBody>
          <a:bodyPr wrap="square">
            <a:spAutoFit/>
          </a:bodyPr>
          <a:lstStyle/>
          <a:p>
            <a:pPr marL="228600" algn="just">
              <a:lnSpc>
                <a:spcPct val="115000"/>
              </a:lnSpc>
              <a:spcAft>
                <a:spcPts val="1440"/>
              </a:spcAft>
            </a:pPr>
            <a:r>
              <a:rPr lang="en-US" sz="2800" b="1" i="1" baseline="300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Ghi</a:t>
            </a:r>
            <a:r>
              <a:rPr lang="en-US" sz="2800" b="1" i="1" baseline="300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1" baseline="30000" dirty="0" err="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chú</a:t>
            </a:r>
            <a:r>
              <a:rPr lang="en-US" sz="2800" b="1" i="1" baseline="300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28600" algn="just">
              <a:lnSpc>
                <a:spcPct val="115000"/>
              </a:lnSpc>
              <a:spcAft>
                <a:spcPts val="1440"/>
              </a:spcAft>
            </a:pPr>
            <a:r>
              <a:rPr lang="en-US" sz="1400" i="1" baseline="300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Vancomycin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khuyến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cáo</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Enterococcus spp.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viêm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túi</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III</a:t>
            </a:r>
            <a:r>
              <a:rPr lang="vi-VN" sz="1400" i="1" dirty="0">
                <a:effectLst/>
                <a:latin typeface="Times New Roman" panose="02020603050405020304" pitchFamily="18" charset="0"/>
                <a:ea typeface="Calibri" panose="020F0502020204030204" pitchFamily="34" charset="0"/>
                <a:cs typeface="Times New Roman" panose="02020603050405020304" pitchFamily="18" charset="0"/>
              </a:rPr>
              <a:t> mắc phải từ cộng đồng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Linezolid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daptomycin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vi-VN" sz="1400" i="1" dirty="0">
                <a:effectLst/>
                <a:latin typeface="Times New Roman" panose="02020603050405020304" pitchFamily="18" charset="0"/>
                <a:ea typeface="Calibri" panose="020F0502020204030204" pitchFamily="34" charset="0"/>
                <a:cs typeface="Times New Roman" panose="02020603050405020304" pitchFamily="18" charset="0"/>
              </a:rPr>
              <a:t> kết quả</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cấy</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Enterococcus</a:t>
            </a:r>
            <a:r>
              <a:rPr lang="vi-VN" sz="1400" i="1" dirty="0">
                <a:effectLst/>
                <a:latin typeface="Times New Roman" panose="02020603050405020304" pitchFamily="18" charset="0"/>
                <a:ea typeface="Calibri" panose="020F0502020204030204" pitchFamily="34" charset="0"/>
                <a:cs typeface="Times New Roman" panose="02020603050405020304" pitchFamily="18" charset="0"/>
              </a:rPr>
              <a:t> kháng </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vancomycin (VRE),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vancomycin,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vi-VN" sz="1400" i="1" dirty="0">
                <a:effectLst/>
                <a:latin typeface="Times New Roman" panose="02020603050405020304" pitchFamily="18" charset="0"/>
                <a:ea typeface="Calibri" panose="020F0502020204030204" pitchFamily="34" charset="0"/>
                <a:cs typeface="Times New Roman" panose="02020603050405020304" pitchFamily="18" charset="0"/>
              </a:rPr>
              <a:t> nếu </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Enterococcus</a:t>
            </a:r>
            <a:r>
              <a:rPr lang="vi-VN" sz="1400" i="1" dirty="0">
                <a:effectLst/>
                <a:latin typeface="Times New Roman" panose="02020603050405020304" pitchFamily="18" charset="0"/>
                <a:ea typeface="Calibri" panose="020F0502020204030204" pitchFamily="34" charset="0"/>
                <a:cs typeface="Times New Roman" panose="02020603050405020304" pitchFamily="18" charset="0"/>
              </a:rPr>
              <a:t> kháng </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vancomycin (VRE)</a:t>
            </a:r>
            <a:r>
              <a:rPr lang="vi-VN" sz="1400" i="1" dirty="0">
                <a:effectLst/>
                <a:latin typeface="Times New Roman" panose="02020603050405020304" pitchFamily="18" charset="0"/>
                <a:ea typeface="Calibri" panose="020F0502020204030204" pitchFamily="34" charset="0"/>
                <a:cs typeface="Times New Roman" panose="02020603050405020304" pitchFamily="18" charset="0"/>
              </a:rPr>
              <a:t> phổ biến trong cộng đồng.</a:t>
            </a:r>
            <a:endParaRPr lang="en-US" sz="1400" i="1" dirty="0">
              <a:effectLst/>
              <a:latin typeface="Times New Roman" panose="02020603050405020304" pitchFamily="18" charset="0"/>
              <a:cs typeface="Times New Roman" panose="02020603050405020304" pitchFamily="18" charset="0"/>
            </a:endParaRPr>
          </a:p>
          <a:p>
            <a:pPr marL="228600" algn="just">
              <a:lnSpc>
                <a:spcPct val="115000"/>
              </a:lnSpc>
              <a:spcAft>
                <a:spcPts val="1440"/>
              </a:spcAft>
            </a:pPr>
            <a:r>
              <a:rPr lang="en-US" sz="1400" i="1" baseline="30000" dirty="0">
                <a:effectLst/>
                <a:latin typeface="Times New Roman" panose="02020603050405020304" pitchFamily="18" charset="0"/>
                <a:ea typeface="Calibri" panose="020F0502020204030204" pitchFamily="34" charset="0"/>
                <a:cs typeface="Times New Roman" panose="02020603050405020304" pitchFamily="18" charset="0"/>
              </a:rPr>
              <a:t>b</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Ampicillin/sulbactam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ít</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Escherichia coli,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phác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ở</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Bắc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Mỹ</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i="1" dirty="0">
              <a:effectLst/>
              <a:latin typeface="Times New Roman" panose="02020603050405020304" pitchFamily="18" charset="0"/>
              <a:cs typeface="Times New Roman" panose="02020603050405020304" pitchFamily="18" charset="0"/>
            </a:endParaRPr>
          </a:p>
          <a:p>
            <a:pPr marL="228600" algn="just">
              <a:lnSpc>
                <a:spcPct val="115000"/>
              </a:lnSpc>
              <a:spcAft>
                <a:spcPts val="1440"/>
              </a:spcAft>
            </a:pPr>
            <a:r>
              <a:rPr lang="en-US" sz="1400" i="1" baseline="30000" dirty="0">
                <a:effectLst/>
                <a:latin typeface="Times New Roman" panose="02020603050405020304" pitchFamily="18" charset="0"/>
                <a:ea typeface="Calibri" panose="020F0502020204030204" pitchFamily="34" charset="0"/>
                <a:cs typeface="Times New Roman" panose="02020603050405020304" pitchFamily="18" charset="0"/>
              </a:rPr>
              <a:t>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Nghiên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cứu</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nhạy</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kháng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từng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địa</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nên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vi-VN" sz="1400"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i="1" dirty="0">
              <a:effectLst/>
              <a:latin typeface="Times New Roman" panose="02020603050405020304" pitchFamily="18" charset="0"/>
              <a:cs typeface="Times New Roman" panose="02020603050405020304" pitchFamily="18" charset="0"/>
            </a:endParaRPr>
          </a:p>
          <a:p>
            <a:pPr marL="228600" algn="just">
              <a:lnSpc>
                <a:spcPct val="115000"/>
              </a:lnSpc>
              <a:spcAft>
                <a:spcPts val="1440"/>
              </a:spcAft>
            </a:pPr>
            <a:r>
              <a:rPr lang="en-US" sz="1400" i="1" baseline="30000" dirty="0">
                <a:effectLst/>
                <a:latin typeface="Times New Roman" panose="02020603050405020304" pitchFamily="18" charset="0"/>
                <a:ea typeface="Calibri" panose="020F0502020204030204" pitchFamily="34" charset="0"/>
                <a:cs typeface="Times New Roman" panose="02020603050405020304" pitchFamily="18" charset="0"/>
              </a:rPr>
              <a:t>d</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nối</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ruột</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a:t>
            </a:r>
            <a:r>
              <a:rPr lang="vi-VN" sz="1400" i="1" dirty="0">
                <a:effectLst/>
                <a:latin typeface="Times New Roman" panose="02020603050405020304" pitchFamily="18" charset="0"/>
                <a:ea typeface="Calibri" panose="020F0502020204030204" pitchFamily="34" charset="0"/>
                <a:cs typeface="Times New Roman" panose="02020603050405020304" pitchFamily="18" charset="0"/>
              </a:rPr>
              <a:t> cần phối hợp</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kháng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vi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khuẩn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kỵ</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khí</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metronidazole, tinidazole,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clindamycin.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kháng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carbapenems, piperacillin/tazobactam, ampicillin/sulbactam, cefmetazole, cefoxitin, flomoxef,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cefoperazone</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/sulbactam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cũng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chống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vi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khuẩn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kỵ</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khí</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i="1" dirty="0">
              <a:effectLst/>
              <a:latin typeface="Times New Roman" panose="02020603050405020304" pitchFamily="18" charset="0"/>
              <a:cs typeface="Times New Roman" panose="02020603050405020304" pitchFamily="18" charset="0"/>
            </a:endParaRPr>
          </a:p>
          <a:p>
            <a:pPr marL="228600" algn="just">
              <a:lnSpc>
                <a:spcPct val="115000"/>
              </a:lnSpc>
              <a:spcAft>
                <a:spcPts val="1440"/>
              </a:spcAft>
            </a:pPr>
            <a:r>
              <a:rPr lang="en-US" sz="1400" i="1" baseline="30000" dirty="0">
                <a:effectLst/>
                <a:latin typeface="Times New Roman" panose="02020603050405020304" pitchFamily="18" charset="0"/>
                <a:ea typeface="Calibri" panose="020F0502020204030204" pitchFamily="34" charset="0"/>
                <a:cs typeface="Times New Roman" panose="02020603050405020304" pitchFamily="18" charset="0"/>
              </a:rPr>
              <a:t>e</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Fluoroquinolone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khuyến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cáo</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dị</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nhóm</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-lactam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chứng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nhạy</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vi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khuẩn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kháng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vi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khuẩn</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Gram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âm</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ESBL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cũng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kháng</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1"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fluoroquinolone</a:t>
            </a:r>
            <a:r>
              <a:rPr lang="en-US" sz="1400" i="1" dirty="0">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380342600"/>
      </p:ext>
    </p:extLst>
  </p:cSld>
  <p:clrMapOvr>
    <a:masterClrMapping/>
  </p:clrMapOvr>
  <mc:AlternateContent xmlns:mc="http://schemas.openxmlformats.org/markup-compatibility/2006" xmlns:p14="http://schemas.microsoft.com/office/powerpoint/2010/main">
    <mc:Choice Requires="p14">
      <p:transition spd="slow" p14:dur="2000" advTm="5996"/>
    </mc:Choice>
    <mc:Fallback xmlns="">
      <p:transition spd="slow" advTm="599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82CCDCF2-A296-D247-AE93-E8BBC5115ACF}"/>
              </a:ext>
            </a:extLst>
          </p:cNvPr>
          <p:cNvSpPr txBox="1"/>
          <p:nvPr/>
        </p:nvSpPr>
        <p:spPr>
          <a:xfrm>
            <a:off x="609600" y="606939"/>
            <a:ext cx="57150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3.2 Khi có kết quả kháng sinh đồ</a:t>
            </a:r>
          </a:p>
        </p:txBody>
      </p:sp>
      <p:sp>
        <p:nvSpPr>
          <p:cNvPr id="2" name="Rectangle 1">
            <a:extLst>
              <a:ext uri="{FF2B5EF4-FFF2-40B4-BE49-F238E27FC236}">
                <a16:creationId xmlns:a16="http://schemas.microsoft.com/office/drawing/2014/main" id="{584DBE68-4454-9944-A092-143119B0CCC3}"/>
              </a:ext>
            </a:extLst>
          </p:cNvPr>
          <p:cNvSpPr/>
          <p:nvPr/>
        </p:nvSpPr>
        <p:spPr>
          <a:xfrm>
            <a:off x="609600" y="1524000"/>
            <a:ext cx="7837025" cy="2246769"/>
          </a:xfrm>
          <a:prstGeom prst="rect">
            <a:avLst/>
          </a:prstGeom>
        </p:spPr>
        <p:txBody>
          <a:bodyPr wrap="square">
            <a:spAutoFit/>
          </a:bodyPr>
          <a:lstStyle/>
          <a:p>
            <a:r>
              <a:rPr lang="en-US" sz="2800" dirty="0" err="1">
                <a:latin typeface="Times New Roman" panose="02020603050405020304" pitchFamily="18" charset="0"/>
                <a:ea typeface="Calibri" panose="020F0502020204030204" pitchFamily="34" charset="0"/>
                <a:cs typeface="Times New Roman" panose="02020603050405020304" pitchFamily="18" charset="0"/>
              </a:rPr>
              <a:t>L</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ựa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chọn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kháng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tuỳ</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Tx/>
              <a:buChar char="-"/>
            </a:pPr>
            <a:r>
              <a:rPr lang="en-US" sz="2800" dirty="0" err="1">
                <a:latin typeface="Times New Roman" panose="02020603050405020304" pitchFamily="18" charset="0"/>
                <a:ea typeface="Calibri" panose="020F0502020204030204" pitchFamily="34" charset="0"/>
                <a:cs typeface="Times New Roman" panose="02020603050405020304" pitchFamily="18" charset="0"/>
              </a:rPr>
              <a:t>K</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háng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p>
          <a:p>
            <a:r>
              <a:rPr lang="vi-VN" sz="2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a:t>
            </a:r>
            <a:r>
              <a:rPr lang="vi-VN" sz="2800" dirty="0">
                <a:effectLst/>
                <a:latin typeface="Times New Roman" panose="02020603050405020304" pitchFamily="18" charset="0"/>
                <a:ea typeface="Calibri" panose="020F0502020204030204" pitchFamily="34" charset="0"/>
                <a:cs typeface="Times New Roman" panose="02020603050405020304" pitchFamily="18" charset="0"/>
              </a:rPr>
              <a:t>áp ứng của bệnh nhân với kháng sinh ban đầu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800" dirty="0">
                <a:effectLst/>
                <a:latin typeface="Times New Roman" panose="02020603050405020304" pitchFamily="18" charset="0"/>
                <a:cs typeface="Times New Roman" panose="02020603050405020304" pitchFamily="18" charset="0"/>
              </a:rPr>
              <a:t> </a:t>
            </a:r>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9493818"/>
      </p:ext>
    </p:extLst>
  </p:cSld>
  <p:clrMapOvr>
    <a:masterClrMapping/>
  </p:clrMapOvr>
  <mc:AlternateContent xmlns:mc="http://schemas.openxmlformats.org/markup-compatibility/2006" xmlns:p14="http://schemas.microsoft.com/office/powerpoint/2010/main">
    <mc:Choice Requires="p14">
      <p:transition spd="slow" p14:dur="2000" advTm="10569"/>
    </mc:Choice>
    <mc:Fallback xmlns="">
      <p:transition spd="slow" advTm="10569"/>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55D4FD-145E-3342-AF4B-D24AA9A0AB89}"/>
              </a:ext>
            </a:extLst>
          </p:cNvPr>
          <p:cNvSpPr txBox="1"/>
          <p:nvPr/>
        </p:nvSpPr>
        <p:spPr>
          <a:xfrm>
            <a:off x="381000" y="381000"/>
            <a:ext cx="70866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4/ THỜI GIAN SỬ DỤNG KHÁNG SINH </a:t>
            </a:r>
          </a:p>
        </p:txBody>
      </p:sp>
      <p:graphicFrame>
        <p:nvGraphicFramePr>
          <p:cNvPr id="5" name="Table 4">
            <a:extLst>
              <a:ext uri="{FF2B5EF4-FFF2-40B4-BE49-F238E27FC236}">
                <a16:creationId xmlns:a16="http://schemas.microsoft.com/office/drawing/2014/main" id="{2E2A117E-32DE-7A4D-A576-028E55EB7541}"/>
              </a:ext>
            </a:extLst>
          </p:cNvPr>
          <p:cNvGraphicFramePr>
            <a:graphicFrameLocks noGrp="1"/>
          </p:cNvGraphicFramePr>
          <p:nvPr>
            <p:extLst>
              <p:ext uri="{D42A27DB-BD31-4B8C-83A1-F6EECF244321}">
                <p14:modId xmlns:p14="http://schemas.microsoft.com/office/powerpoint/2010/main" val="4136989472"/>
              </p:ext>
            </p:extLst>
          </p:nvPr>
        </p:nvGraphicFramePr>
        <p:xfrm>
          <a:off x="609600" y="1066800"/>
          <a:ext cx="8077198" cy="5512689"/>
        </p:xfrm>
        <a:graphic>
          <a:graphicData uri="http://schemas.openxmlformats.org/drawingml/2006/table">
            <a:tbl>
              <a:tblPr firstRow="1" firstCol="1" bandRow="1">
                <a:tableStyleId>{5C22544A-7EE6-4342-B048-85BDC9FD1C3A}</a:tableStyleId>
              </a:tblPr>
              <a:tblGrid>
                <a:gridCol w="2019516">
                  <a:extLst>
                    <a:ext uri="{9D8B030D-6E8A-4147-A177-3AD203B41FA5}">
                      <a16:colId xmlns:a16="http://schemas.microsoft.com/office/drawing/2014/main" val="3654697704"/>
                    </a:ext>
                  </a:extLst>
                </a:gridCol>
                <a:gridCol w="2264070">
                  <a:extLst>
                    <a:ext uri="{9D8B030D-6E8A-4147-A177-3AD203B41FA5}">
                      <a16:colId xmlns:a16="http://schemas.microsoft.com/office/drawing/2014/main" val="2142931419"/>
                    </a:ext>
                  </a:extLst>
                </a:gridCol>
                <a:gridCol w="1957297">
                  <a:extLst>
                    <a:ext uri="{9D8B030D-6E8A-4147-A177-3AD203B41FA5}">
                      <a16:colId xmlns:a16="http://schemas.microsoft.com/office/drawing/2014/main" val="915577302"/>
                    </a:ext>
                  </a:extLst>
                </a:gridCol>
                <a:gridCol w="1836315">
                  <a:extLst>
                    <a:ext uri="{9D8B030D-6E8A-4147-A177-3AD203B41FA5}">
                      <a16:colId xmlns:a16="http://schemas.microsoft.com/office/drawing/2014/main" val="2166629632"/>
                    </a:ext>
                  </a:extLst>
                </a:gridCol>
              </a:tblGrid>
              <a:tr h="630616">
                <a:tc>
                  <a:txBody>
                    <a:bodyPr/>
                    <a:lstStyle/>
                    <a:p>
                      <a:pPr algn="just">
                        <a:lnSpc>
                          <a:spcPct val="115000"/>
                        </a:lnSpc>
                        <a:spcAft>
                          <a:spcPts val="0"/>
                        </a:spcAft>
                      </a:pPr>
                      <a:r>
                        <a:rPr lang="vi-VN" sz="1400">
                          <a:solidFill>
                            <a:schemeClr val="bg1"/>
                          </a:solidFill>
                          <a:effectLst/>
                          <a:latin typeface="Times New Roman" panose="02020603050405020304" pitchFamily="18" charset="0"/>
                          <a:cs typeface="Times New Roman" panose="02020603050405020304" pitchFamily="18" charset="0"/>
                        </a:rPr>
                        <a:t>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gridSpan="2">
                  <a:txBody>
                    <a:bodyPr/>
                    <a:lstStyle/>
                    <a:p>
                      <a:pPr algn="just">
                        <a:lnSpc>
                          <a:spcPct val="115000"/>
                        </a:lnSpc>
                        <a:spcAft>
                          <a:spcPts val="0"/>
                        </a:spcAft>
                      </a:pPr>
                      <a:r>
                        <a:rPr lang="en-US" sz="1400" dirty="0">
                          <a:solidFill>
                            <a:schemeClr val="bg1"/>
                          </a:solidFill>
                          <a:effectLst/>
                          <a:latin typeface="Times New Roman" panose="02020603050405020304" pitchFamily="18" charset="0"/>
                          <a:cs typeface="Times New Roman" panose="02020603050405020304" pitchFamily="18" charset="0"/>
                        </a:rPr>
                        <a:t>Viêm </a:t>
                      </a:r>
                      <a:r>
                        <a:rPr lang="en-US" sz="1400" dirty="0" err="1">
                          <a:solidFill>
                            <a:schemeClr val="bg1"/>
                          </a:solidFill>
                          <a:effectLst/>
                          <a:latin typeface="Times New Roman" panose="02020603050405020304" pitchFamily="18" charset="0"/>
                          <a:cs typeface="Times New Roman" panose="02020603050405020304" pitchFamily="18" charset="0"/>
                        </a:rPr>
                        <a:t>túi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mật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mắc</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phải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từ</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cộng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đồng</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hMerge="1">
                  <a:txBody>
                    <a:bodyPr/>
                    <a:lstStyle/>
                    <a:p>
                      <a:endParaRPr/>
                    </a:p>
                  </a:txBody>
                  <a:tcPr/>
                </a:tc>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Viêm túi mật mắc phải trong bệnh viện</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extLst>
                  <a:ext uri="{0D108BD9-81ED-4DB2-BD59-A6C34878D82A}">
                    <a16:rowId xmlns:a16="http://schemas.microsoft.com/office/drawing/2014/main" val="3035668008"/>
                  </a:ext>
                </a:extLst>
              </a:tr>
              <a:tr h="414243">
                <a:tc>
                  <a:txBody>
                    <a:bodyPr/>
                    <a:lstStyle/>
                    <a:p>
                      <a:pPr algn="just">
                        <a:lnSpc>
                          <a:spcPct val="115000"/>
                        </a:lnSpc>
                        <a:spcAft>
                          <a:spcPts val="0"/>
                        </a:spcAft>
                      </a:pPr>
                      <a:r>
                        <a:rPr lang="vi-VN" sz="1400">
                          <a:solidFill>
                            <a:schemeClr val="bg1"/>
                          </a:solidFill>
                          <a:effectLst/>
                          <a:latin typeface="Times New Roman" panose="02020603050405020304" pitchFamily="18" charset="0"/>
                          <a:cs typeface="Times New Roman" panose="02020603050405020304" pitchFamily="18" charset="0"/>
                        </a:rPr>
                        <a:t>Phân độ</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a:txBody>
                    <a:bodyPr/>
                    <a:lstStyle/>
                    <a:p>
                      <a:pPr algn="just">
                        <a:lnSpc>
                          <a:spcPct val="115000"/>
                        </a:lnSpc>
                        <a:spcAft>
                          <a:spcPts val="0"/>
                        </a:spcAft>
                      </a:pPr>
                      <a:r>
                        <a:rPr lang="vi-VN" sz="1400">
                          <a:solidFill>
                            <a:schemeClr val="bg1"/>
                          </a:solidFill>
                          <a:effectLst/>
                          <a:latin typeface="Times New Roman" panose="02020603050405020304" pitchFamily="18" charset="0"/>
                          <a:cs typeface="Times New Roman" panose="02020603050405020304" pitchFamily="18" charset="0"/>
                        </a:rPr>
                        <a:t>Viêm túi mật cấp độ I và II</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a:txBody>
                    <a:bodyPr/>
                    <a:lstStyle/>
                    <a:p>
                      <a:pPr algn="just">
                        <a:lnSpc>
                          <a:spcPct val="115000"/>
                        </a:lnSpc>
                        <a:spcAft>
                          <a:spcPts val="0"/>
                        </a:spcAft>
                      </a:pPr>
                      <a:r>
                        <a:rPr lang="vi-VN" sz="1400">
                          <a:solidFill>
                            <a:schemeClr val="bg1"/>
                          </a:solidFill>
                          <a:effectLst/>
                          <a:latin typeface="Times New Roman" panose="02020603050405020304" pitchFamily="18" charset="0"/>
                          <a:cs typeface="Times New Roman" panose="02020603050405020304" pitchFamily="18" charset="0"/>
                        </a:rPr>
                        <a:t>Viêm túi mật cấp độ III</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a:txBody>
                    <a:bodyPr/>
                    <a:lstStyle/>
                    <a:p>
                      <a:pPr algn="just">
                        <a:lnSpc>
                          <a:spcPct val="115000"/>
                        </a:lnSpc>
                        <a:spcAft>
                          <a:spcPts val="0"/>
                        </a:spcAft>
                      </a:pPr>
                      <a:r>
                        <a:rPr lang="vi-VN" sz="1400">
                          <a:solidFill>
                            <a:schemeClr val="bg1"/>
                          </a:solidFill>
                          <a:effectLst/>
                          <a:latin typeface="Times New Roman" panose="02020603050405020304" pitchFamily="18" charset="0"/>
                          <a:cs typeface="Times New Roman" panose="02020603050405020304" pitchFamily="18" charset="0"/>
                        </a:rPr>
                        <a:t>Viêm túi mật cấp độ I, II và III</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extLst>
                  <a:ext uri="{0D108BD9-81ED-4DB2-BD59-A6C34878D82A}">
                    <a16:rowId xmlns:a16="http://schemas.microsoft.com/office/drawing/2014/main" val="455952873"/>
                  </a:ext>
                </a:extLst>
              </a:tr>
              <a:tr h="2772590">
                <a:tc>
                  <a:txBody>
                    <a:bodyPr/>
                    <a:lstStyle/>
                    <a:p>
                      <a:pPr algn="just">
                        <a:lnSpc>
                          <a:spcPct val="115000"/>
                        </a:lnSpc>
                        <a:spcAft>
                          <a:spcPts val="0"/>
                        </a:spcAft>
                      </a:pPr>
                      <a:r>
                        <a:rPr lang="vi-VN" sz="1400">
                          <a:solidFill>
                            <a:schemeClr val="bg1"/>
                          </a:solidFill>
                          <a:effectLst/>
                          <a:latin typeface="Times New Roman" panose="02020603050405020304" pitchFamily="18" charset="0"/>
                          <a:cs typeface="Times New Roman" panose="02020603050405020304" pitchFamily="18" charset="0"/>
                        </a:rPr>
                        <a:t>Thời gian dùng kháng sinh</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a:txBody>
                    <a:bodyPr/>
                    <a:lstStyle/>
                    <a:p>
                      <a:pPr algn="just">
                        <a:lnSpc>
                          <a:spcPct val="115000"/>
                        </a:lnSpc>
                        <a:spcAft>
                          <a:spcPts val="0"/>
                        </a:spcAft>
                      </a:pPr>
                      <a:r>
                        <a:rPr lang="vi-VN" sz="1400">
                          <a:solidFill>
                            <a:schemeClr val="bg1"/>
                          </a:solidFill>
                          <a:effectLst/>
                          <a:latin typeface="Times New Roman" panose="02020603050405020304" pitchFamily="18" charset="0"/>
                          <a:cs typeface="Times New Roman" panose="02020603050405020304" pitchFamily="18" charset="0"/>
                        </a:rPr>
                        <a:t>Có thể ngưng kháng sinh trong vòng 24 giờ sau cắt túi mật</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a:txBody>
                    <a:bodyPr/>
                    <a:lstStyle/>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Một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khi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nguồn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gốc</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nhiễm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trùng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đã</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được</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kiểm</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soát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thời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gian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sử</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dụng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kháng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sinh</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được</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khuyến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cáo</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từ</a:t>
                      </a:r>
                      <a:r>
                        <a:rPr lang="en-US" sz="1400" dirty="0">
                          <a:solidFill>
                            <a:schemeClr val="bg1"/>
                          </a:solidFill>
                          <a:effectLst/>
                          <a:latin typeface="Times New Roman" panose="02020603050405020304" pitchFamily="18" charset="0"/>
                          <a:cs typeface="Times New Roman" panose="02020603050405020304" pitchFamily="18" charset="0"/>
                        </a:rPr>
                        <a:t> 4 </a:t>
                      </a:r>
                      <a:r>
                        <a:rPr lang="en-US" sz="1400" dirty="0" err="1">
                          <a:solidFill>
                            <a:schemeClr val="bg1"/>
                          </a:solidFill>
                          <a:effectLst/>
                          <a:latin typeface="Times New Roman" panose="02020603050405020304" pitchFamily="18" charset="0"/>
                          <a:cs typeface="Times New Roman" panose="02020603050405020304" pitchFamily="18" charset="0"/>
                        </a:rPr>
                        <a:t>đến</a:t>
                      </a:r>
                      <a:r>
                        <a:rPr lang="en-US" sz="1400" dirty="0">
                          <a:solidFill>
                            <a:schemeClr val="bg1"/>
                          </a:solidFill>
                          <a:effectLst/>
                          <a:latin typeface="Times New Roman" panose="02020603050405020304" pitchFamily="18" charset="0"/>
                          <a:cs typeface="Times New Roman" panose="02020603050405020304" pitchFamily="18" charset="0"/>
                        </a:rPr>
                        <a:t> 7 </a:t>
                      </a:r>
                      <a:r>
                        <a:rPr lang="en-US" sz="1400" dirty="0" err="1">
                          <a:solidFill>
                            <a:schemeClr val="bg1"/>
                          </a:solidFill>
                          <a:effectLst/>
                          <a:latin typeface="Times New Roman" panose="02020603050405020304" pitchFamily="18" charset="0"/>
                          <a:cs typeface="Times New Roman" panose="02020603050405020304" pitchFamily="18" charset="0"/>
                        </a:rPr>
                        <a:t>ngày</a:t>
                      </a:r>
                      <a:r>
                        <a:rPr lang="vi-VN" sz="1400" dirty="0">
                          <a:solidFill>
                            <a:schemeClr val="bg1"/>
                          </a:solidFill>
                          <a:effectLst/>
                          <a:latin typeface="Times New Roman" panose="02020603050405020304" pitchFamily="18" charset="0"/>
                          <a:cs typeface="Times New Roman" panose="02020603050405020304" pitchFamily="18" charset="0"/>
                        </a:rPr>
                        <a:t>.</a:t>
                      </a:r>
                      <a:endParaRPr lang="en-US" sz="1400" dirty="0">
                        <a:solidFill>
                          <a:schemeClr val="bg1"/>
                        </a:solidFill>
                        <a:effectLst/>
                        <a:latin typeface="Times New Roman" panose="02020603050405020304" pitchFamily="18" charset="0"/>
                        <a:cs typeface="Times New Roman" panose="02020603050405020304" pitchFamily="18" charset="0"/>
                      </a:endParaRPr>
                    </a:p>
                    <a:p>
                      <a:pPr algn="just">
                        <a:lnSpc>
                          <a:spcPct val="115000"/>
                        </a:lnSpc>
                        <a:spcAft>
                          <a:spcPts val="0"/>
                        </a:spcAft>
                      </a:pPr>
                      <a:r>
                        <a:rPr lang="en-US" sz="1400" dirty="0" err="1">
                          <a:solidFill>
                            <a:schemeClr val="bg1"/>
                          </a:solidFill>
                          <a:effectLst/>
                          <a:latin typeface="Times New Roman" panose="02020603050405020304" pitchFamily="18" charset="0"/>
                          <a:cs typeface="Times New Roman" panose="02020603050405020304" pitchFamily="18" charset="0"/>
                        </a:rPr>
                        <a:t>Nếu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cấy</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máu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ra</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cầu</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trùng</a:t>
                      </a:r>
                      <a:r>
                        <a:rPr lang="en-US" sz="1400" dirty="0">
                          <a:solidFill>
                            <a:schemeClr val="bg1"/>
                          </a:solidFill>
                          <a:effectLst/>
                          <a:latin typeface="Times New Roman" panose="02020603050405020304" pitchFamily="18" charset="0"/>
                          <a:cs typeface="Times New Roman" panose="02020603050405020304" pitchFamily="18" charset="0"/>
                        </a:rPr>
                        <a:t> Gram </a:t>
                      </a:r>
                      <a:r>
                        <a:rPr lang="en-US" sz="1400" dirty="0" err="1">
                          <a:solidFill>
                            <a:schemeClr val="bg1"/>
                          </a:solidFill>
                          <a:effectLst/>
                          <a:latin typeface="Times New Roman" panose="02020603050405020304" pitchFamily="18" charset="0"/>
                          <a:cs typeface="Times New Roman" panose="02020603050405020304" pitchFamily="18" charset="0"/>
                        </a:rPr>
                        <a:t>dương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như</a:t>
                      </a:r>
                      <a:r>
                        <a:rPr lang="en-US" sz="1400" dirty="0">
                          <a:solidFill>
                            <a:schemeClr val="bg1"/>
                          </a:solidFill>
                          <a:effectLst/>
                          <a:latin typeface="Times New Roman" panose="02020603050405020304" pitchFamily="18" charset="0"/>
                          <a:cs typeface="Times New Roman" panose="02020603050405020304" pitchFamily="18" charset="0"/>
                        </a:rPr>
                        <a:t> Enterococcus spp., Streptococcus spp., </a:t>
                      </a:r>
                      <a:r>
                        <a:rPr lang="en-US" sz="1400" dirty="0" err="1">
                          <a:solidFill>
                            <a:schemeClr val="bg1"/>
                          </a:solidFill>
                          <a:effectLst/>
                          <a:latin typeface="Times New Roman" panose="02020603050405020304" pitchFamily="18" charset="0"/>
                          <a:cs typeface="Times New Roman" panose="02020603050405020304" pitchFamily="18" charset="0"/>
                        </a:rPr>
                        <a:t>thời</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gian</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sử</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dụng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kháng</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sinh</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ít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nhất</a:t>
                      </a:r>
                      <a:r>
                        <a:rPr lang="en-US" sz="1400" dirty="0">
                          <a:solidFill>
                            <a:schemeClr val="bg1"/>
                          </a:solidFill>
                          <a:effectLst/>
                          <a:latin typeface="Times New Roman" panose="02020603050405020304" pitchFamily="18" charset="0"/>
                          <a:cs typeface="Times New Roman" panose="02020603050405020304" pitchFamily="18" charset="0"/>
                        </a:rPr>
                        <a:t> </a:t>
                      </a:r>
                      <a:r>
                        <a:rPr lang="en-US" sz="1400" dirty="0" err="1">
                          <a:solidFill>
                            <a:schemeClr val="bg1"/>
                          </a:solidFill>
                          <a:effectLst/>
                          <a:latin typeface="Times New Roman" panose="02020603050405020304" pitchFamily="18" charset="0"/>
                          <a:cs typeface="Times New Roman" panose="02020603050405020304" pitchFamily="18" charset="0"/>
                        </a:rPr>
                        <a:t>là</a:t>
                      </a:r>
                      <a:r>
                        <a:rPr lang="en-US" sz="1400" dirty="0">
                          <a:solidFill>
                            <a:schemeClr val="bg1"/>
                          </a:solidFill>
                          <a:effectLst/>
                          <a:latin typeface="Times New Roman" panose="02020603050405020304" pitchFamily="18" charset="0"/>
                          <a:cs typeface="Times New Roman" panose="02020603050405020304" pitchFamily="18" charset="0"/>
                        </a:rPr>
                        <a:t> 2 </a:t>
                      </a:r>
                      <a:r>
                        <a:rPr lang="en-US" sz="1400" dirty="0" err="1">
                          <a:solidFill>
                            <a:schemeClr val="bg1"/>
                          </a:solidFill>
                          <a:effectLst/>
                          <a:latin typeface="Times New Roman" panose="02020603050405020304" pitchFamily="18" charset="0"/>
                          <a:cs typeface="Times New Roman" panose="02020603050405020304" pitchFamily="18" charset="0"/>
                        </a:rPr>
                        <a:t>tuần</a:t>
                      </a:r>
                      <a:r>
                        <a:rPr lang="vi-VN" sz="1400" dirty="0">
                          <a:solidFill>
                            <a:schemeClr val="bg1"/>
                          </a:solidFill>
                          <a:effectLst/>
                          <a:latin typeface="Times New Roman" panose="02020603050405020304" pitchFamily="18" charset="0"/>
                          <a:cs typeface="Times New Roman" panose="02020603050405020304" pitchFamily="18" charset="0"/>
                        </a:rPr>
                        <a:t>.</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a:txBody>
                    <a:bodyPr/>
                    <a:lstStyle/>
                    <a:p>
                      <a:pPr algn="just">
                        <a:lnSpc>
                          <a:spcPct val="115000"/>
                        </a:lnSpc>
                        <a:spcAft>
                          <a:spcPts val="0"/>
                        </a:spcAft>
                      </a:pPr>
                      <a:r>
                        <a:rPr lang="en-US" sz="1400">
                          <a:solidFill>
                            <a:schemeClr val="bg1"/>
                          </a:solidFill>
                          <a:effectLst/>
                          <a:latin typeface="Times New Roman" panose="02020603050405020304" pitchFamily="18" charset="0"/>
                          <a:cs typeface="Times New Roman" panose="02020603050405020304" pitchFamily="18" charset="0"/>
                        </a:rPr>
                        <a:t>Nếu cấy máu ra cầu trùng Gram dương như Enterococcus spp., Streptococcus spp., thời gian sử dụng kháng sinh ít nhất là 2 tuần</a:t>
                      </a:r>
                      <a:r>
                        <a:rPr lang="vi-VN" sz="1400">
                          <a:solidFill>
                            <a:schemeClr val="bg1"/>
                          </a:solidFill>
                          <a:effectLst/>
                          <a:latin typeface="Times New Roman" panose="02020603050405020304" pitchFamily="18" charset="0"/>
                          <a:cs typeface="Times New Roman" panose="02020603050405020304" pitchFamily="18" charset="0"/>
                        </a:rPr>
                        <a:t>.</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extLst>
                  <a:ext uri="{0D108BD9-81ED-4DB2-BD59-A6C34878D82A}">
                    <a16:rowId xmlns:a16="http://schemas.microsoft.com/office/drawing/2014/main" val="2672894431"/>
                  </a:ext>
                </a:extLst>
              </a:tr>
              <a:tr h="1486219">
                <a:tc>
                  <a:txBody>
                    <a:bodyPr/>
                    <a:lstStyle/>
                    <a:p>
                      <a:pPr algn="just">
                        <a:lnSpc>
                          <a:spcPct val="115000"/>
                        </a:lnSpc>
                        <a:spcAft>
                          <a:spcPts val="0"/>
                        </a:spcAft>
                      </a:pPr>
                      <a:r>
                        <a:rPr lang="vi-VN" sz="1400">
                          <a:solidFill>
                            <a:schemeClr val="bg1"/>
                          </a:solidFill>
                          <a:effectLst/>
                          <a:latin typeface="Times New Roman" panose="02020603050405020304" pitchFamily="18" charset="0"/>
                          <a:cs typeface="Times New Roman" panose="02020603050405020304" pitchFamily="18" charset="0"/>
                        </a:rPr>
                        <a:t>Các trường hợp đặc biệt cần kéo dài thời gian dùng kháng sinh</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a:txBody>
                    <a:bodyPr/>
                    <a:lstStyle/>
                    <a:p>
                      <a:pPr algn="just">
                        <a:lnSpc>
                          <a:spcPct val="115000"/>
                        </a:lnSpc>
                        <a:spcAft>
                          <a:spcPts val="0"/>
                        </a:spcAft>
                      </a:pPr>
                      <a:r>
                        <a:rPr lang="vi-VN" sz="1400">
                          <a:solidFill>
                            <a:schemeClr val="bg1"/>
                          </a:solidFill>
                          <a:effectLst/>
                          <a:latin typeface="Times New Roman" panose="02020603050405020304" pitchFamily="18" charset="0"/>
                          <a:cs typeface="Times New Roman" panose="02020603050405020304" pitchFamily="18" charset="0"/>
                        </a:rPr>
                        <a:t>Nếu trong lúc cắt túi mật ghi nhận thủng túi mật, viêm túi mật hoại tử, viêm túi mật hoại thư sinh hơi, </a:t>
                      </a:r>
                      <a:r>
                        <a:rPr lang="en-US" sz="1400">
                          <a:solidFill>
                            <a:schemeClr val="bg1"/>
                          </a:solidFill>
                          <a:effectLst/>
                          <a:latin typeface="Times New Roman" panose="02020603050405020304" pitchFamily="18" charset="0"/>
                          <a:cs typeface="Times New Roman" panose="02020603050405020304" pitchFamily="18" charset="0"/>
                        </a:rPr>
                        <a:t>kháng sinh được khuyến cáo</a:t>
                      </a:r>
                      <a:r>
                        <a:rPr lang="vi-VN" sz="1400">
                          <a:solidFill>
                            <a:schemeClr val="bg1"/>
                          </a:solidFill>
                          <a:effectLst/>
                          <a:latin typeface="Times New Roman" panose="02020603050405020304" pitchFamily="18" charset="0"/>
                          <a:cs typeface="Times New Roman" panose="02020603050405020304" pitchFamily="18" charset="0"/>
                        </a:rPr>
                        <a:t> sử dụng</a:t>
                      </a:r>
                      <a:r>
                        <a:rPr lang="en-US" sz="1400">
                          <a:solidFill>
                            <a:schemeClr val="bg1"/>
                          </a:solidFill>
                          <a:effectLst/>
                          <a:latin typeface="Times New Roman" panose="02020603050405020304" pitchFamily="18" charset="0"/>
                          <a:cs typeface="Times New Roman" panose="02020603050405020304" pitchFamily="18" charset="0"/>
                        </a:rPr>
                        <a:t> từ 4 đến 7 ngày</a:t>
                      </a:r>
                      <a:r>
                        <a:rPr lang="vi-VN" sz="1400">
                          <a:solidFill>
                            <a:schemeClr val="bg1"/>
                          </a:solidFill>
                          <a:effectLst/>
                          <a:latin typeface="Times New Roman" panose="02020603050405020304" pitchFamily="18" charset="0"/>
                          <a:cs typeface="Times New Roman" panose="02020603050405020304" pitchFamily="18" charset="0"/>
                        </a:rPr>
                        <a:t>.</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gridSpan="2">
                  <a:txBody>
                    <a:bodyPr/>
                    <a:lstStyle/>
                    <a:p>
                      <a:pPr algn="just">
                        <a:lnSpc>
                          <a:spcPct val="115000"/>
                        </a:lnSpc>
                        <a:spcAft>
                          <a:spcPts val="0"/>
                        </a:spcAft>
                      </a:pPr>
                      <a:r>
                        <a:rPr lang="vi-VN" sz="1400" dirty="0">
                          <a:solidFill>
                            <a:schemeClr val="bg1"/>
                          </a:solidFill>
                          <a:effectLst/>
                          <a:latin typeface="Times New Roman" panose="02020603050405020304" pitchFamily="18" charset="0"/>
                          <a:cs typeface="Times New Roman" panose="02020603050405020304" pitchFamily="18" charset="0"/>
                        </a:rPr>
                        <a:t>Nếu có áp xe gan, kháng sinh nên được tiếp tục đến khi lâm sàng, xét nghiệm sinh hoá, hình ảnh học cho thấy ổ áp xe đã đáp ứng điều trị.</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582" marR="67582" marT="0" marB="0"/>
                </a:tc>
                <a:tc hMerge="1">
                  <a:txBody>
                    <a:bodyPr/>
                    <a:lstStyle/>
                    <a:p>
                      <a:endParaRPr/>
                    </a:p>
                  </a:txBody>
                  <a:tcPr/>
                </a:tc>
                <a:extLst>
                  <a:ext uri="{0D108BD9-81ED-4DB2-BD59-A6C34878D82A}">
                    <a16:rowId xmlns:a16="http://schemas.microsoft.com/office/drawing/2014/main" val="2462645073"/>
                  </a:ext>
                </a:extLst>
              </a:tr>
            </a:tbl>
          </a:graphicData>
        </a:graphic>
      </p:graphicFrame>
    </p:spTree>
    <p:extLst>
      <p:ext uri="{BB962C8B-B14F-4D97-AF65-F5344CB8AC3E}">
        <p14:creationId xmlns:p14="http://schemas.microsoft.com/office/powerpoint/2010/main" val="3262010313"/>
      </p:ext>
    </p:extLst>
  </p:cSld>
  <p:clrMapOvr>
    <a:masterClrMapping/>
  </p:clrMapOvr>
  <mc:AlternateContent xmlns:mc="http://schemas.openxmlformats.org/markup-compatibility/2006" xmlns:p14="http://schemas.microsoft.com/office/powerpoint/2010/main">
    <mc:Choice Requires="p14">
      <p:transition spd="slow" p14:dur="2000" advTm="68936"/>
    </mc:Choice>
    <mc:Fallback xmlns="">
      <p:transition spd="slow" advTm="6893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7FEC-848F-2F4B-B51F-DE3EDEE0EE0B}"/>
              </a:ext>
            </a:extLst>
          </p:cNvPr>
          <p:cNvSpPr>
            <a:spLocks noGrp="1"/>
          </p:cNvSpPr>
          <p:nvPr>
            <p:ph type="title" idx="4294967295"/>
          </p:nvPr>
        </p:nvSpPr>
        <p:spPr>
          <a:xfrm>
            <a:off x="609600" y="512763"/>
            <a:ext cx="7772400" cy="914400"/>
          </a:xfrm>
        </p:spPr>
        <p:txBody>
          <a:bodyPr>
            <a:normAutofit/>
          </a:bodyPr>
          <a:lstStyle/>
          <a:p>
            <a:pPr eaLnBrk="1" fontAlgn="auto" hangingPunct="1">
              <a:spcAft>
                <a:spcPts val="0"/>
              </a:spcAft>
              <a:defRPr/>
            </a:pPr>
            <a:r>
              <a:rPr lang="en-AU" b="1" dirty="0">
                <a:solidFill>
                  <a:srgbClr val="FF0000"/>
                </a:solidFill>
                <a:latin typeface="Times New Roman" pitchFamily="18" charset="0"/>
                <a:cs typeface="Times New Roman" pitchFamily="18" charset="0"/>
              </a:rPr>
              <a:t>KẾT LUẬN</a:t>
            </a:r>
            <a:endParaRPr lang="en-US" b="1" dirty="0">
              <a:solidFill>
                <a:srgbClr val="FF0000"/>
              </a:solidFill>
              <a:latin typeface="Times New Roman" pitchFamily="18" charset="0"/>
              <a:cs typeface="Times New Roman" pitchFamily="18" charset="0"/>
            </a:endParaRPr>
          </a:p>
        </p:txBody>
      </p:sp>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381001" y="1459820"/>
            <a:ext cx="83820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Sỏi túi mật là bệnh lý khá phổ biến.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Với sự tiến bộ của các phương tiện cận lâm sàng, việc chẩn đoán sỏi túi mật cũng như các biến chứng của sỏi túi mật khá chính xác từ đó đưa ra hướng điều trị kịp thời giúp giảm nguy cơ biến chứng và tử vong. </a:t>
            </a:r>
          </a:p>
          <a:p>
            <a:pPr marL="342900" indent="-342900" algn="just" eaLnBrk="1" hangingPunct="1">
              <a:spcBef>
                <a:spcPct val="50000"/>
              </a:spcBef>
              <a:buFontTx/>
              <a:buChar char="-"/>
              <a:defRPr/>
            </a:pPr>
            <a:r>
              <a:rPr lang="vi-VN" sz="2800" dirty="0">
                <a:solidFill>
                  <a:schemeClr val="tx1"/>
                </a:solidFill>
                <a:latin typeface="Times New Roman" pitchFamily="18" charset="0"/>
                <a:cs typeface="Times New Roman" pitchFamily="18" charset="0"/>
              </a:rPr>
              <a:t>Sự phát triển của phẫu thuật nội soi cũng như nội soi can thiệp giúp cho việc điều trị sỏi túi mật và các biến chứng đạt được nhiều kết quả tốt, giúp bệnh nhân sớm hồi phục và trở lại với cuộc sống thường ngày. </a:t>
            </a:r>
            <a:endParaRPr lang="en-US" sz="28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859715463"/>
      </p:ext>
    </p:extLst>
  </p:cSld>
  <p:clrMapOvr>
    <a:masterClrMapping/>
  </p:clrMapOvr>
  <mc:AlternateContent xmlns:mc="http://schemas.openxmlformats.org/markup-compatibility/2006" xmlns:p14="http://schemas.microsoft.com/office/powerpoint/2010/main">
    <mc:Choice Requires="p14">
      <p:transition spd="slow" p14:dur="2000" advTm="26079"/>
    </mc:Choice>
    <mc:Fallback xmlns="">
      <p:transition spd="slow" advTm="2607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93526" y="381000"/>
            <a:ext cx="8901113" cy="914400"/>
          </a:xfrm>
          <a:prstGeom prst="rect">
            <a:avLst/>
          </a:prstGeom>
        </p:spPr>
        <p:txBody>
          <a:bodyPr vert="horz" anchor="t">
            <a:noAutofit/>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II. LÂM SÀNG</a:t>
            </a:r>
            <a:endParaRPr lang="en-US" sz="2800" b="1" dirty="0">
              <a:solidFill>
                <a:srgbClr val="FF0000"/>
              </a:solidFill>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184D901E-0AAE-D547-9A73-A494A5B16CCE}"/>
              </a:ext>
            </a:extLst>
          </p:cNvPr>
          <p:cNvSpPr txBox="1"/>
          <p:nvPr/>
        </p:nvSpPr>
        <p:spPr>
          <a:xfrm>
            <a:off x="609600" y="1033790"/>
            <a:ext cx="38862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1/ SỎI TÚI MẬT</a:t>
            </a:r>
          </a:p>
        </p:txBody>
      </p:sp>
      <p:sp>
        <p:nvSpPr>
          <p:cNvPr id="2" name="Rectangle 1">
            <a:extLst>
              <a:ext uri="{FF2B5EF4-FFF2-40B4-BE49-F238E27FC236}">
                <a16:creationId xmlns:a16="http://schemas.microsoft.com/office/drawing/2014/main" id="{D52639F8-77F8-EC45-AC90-597BBE8D244B}"/>
              </a:ext>
            </a:extLst>
          </p:cNvPr>
          <p:cNvSpPr/>
          <p:nvPr/>
        </p:nvSpPr>
        <p:spPr>
          <a:xfrm>
            <a:off x="451563" y="1752600"/>
            <a:ext cx="8088474" cy="4832092"/>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Không triệu chứng: được phát hiện tình cờ qua siêu âm.</a:t>
            </a:r>
          </a:p>
          <a:p>
            <a:pPr marL="457200" indent="-457200" algn="just">
              <a:buFontTx/>
              <a:buChar char="-"/>
            </a:pPr>
            <a:endParaRPr lang="vi-VN" sz="2800" dirty="0">
              <a:latin typeface="Times New Roman" panose="02020603050405020304" pitchFamily="18"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cs typeface="Times New Roman" panose="02020603050405020304" pitchFamily="18" charset="0"/>
              </a:rPr>
              <a:t>Cơn đau quặn mật: </a:t>
            </a:r>
          </a:p>
          <a:p>
            <a:pPr marL="914400" lvl="1" indent="-457200" algn="just">
              <a:buFont typeface="Courier New" panose="02070309020205020404" pitchFamily="49" charset="0"/>
              <a:buChar char="o"/>
            </a:pPr>
            <a:r>
              <a:rPr lang="vi-VN" sz="2800" dirty="0">
                <a:latin typeface="Times New Roman" panose="02020603050405020304" pitchFamily="18" charset="0"/>
                <a:cs typeface="Times New Roman" panose="02020603050405020304" pitchFamily="18" charset="0"/>
              </a:rPr>
              <a:t>Xuất hiện sau bữa ăn. </a:t>
            </a:r>
          </a:p>
          <a:p>
            <a:pPr marL="914400" lvl="1" indent="-457200" algn="just">
              <a:buFont typeface="Courier New" panose="02070309020205020404" pitchFamily="49" charset="0"/>
              <a:buChar char="o"/>
            </a:pPr>
            <a:r>
              <a:rPr lang="vi-VN" sz="2800" dirty="0">
                <a:latin typeface="Times New Roman" panose="02020603050405020304" pitchFamily="18" charset="0"/>
                <a:cs typeface="Times New Roman" panose="02020603050405020304" pitchFamily="18" charset="0"/>
              </a:rPr>
              <a:t>Vị trí: trên rốn hoặc dưới sườn phải.</a:t>
            </a:r>
          </a:p>
          <a:p>
            <a:pPr marL="914400" lvl="1" indent="-457200" algn="just">
              <a:buFont typeface="Courier New" panose="02070309020205020404" pitchFamily="49" charset="0"/>
              <a:buChar char="o"/>
            </a:pPr>
            <a:r>
              <a:rPr lang="vi-VN" sz="2800" dirty="0">
                <a:latin typeface="Times New Roman" panose="02020603050405020304" pitchFamily="18" charset="0"/>
                <a:cs typeface="Times New Roman" panose="02020603050405020304" pitchFamily="18" charset="0"/>
              </a:rPr>
              <a:t>Hướng lan: sau lưng hoặc lên bả vai phải. </a:t>
            </a:r>
          </a:p>
          <a:p>
            <a:pPr marL="914400" lvl="1" indent="-457200" algn="just">
              <a:buFont typeface="Courier New" panose="02070309020205020404" pitchFamily="49" charset="0"/>
              <a:buChar char="o"/>
            </a:pPr>
            <a:r>
              <a:rPr lang="vi-VN" sz="2800" dirty="0">
                <a:latin typeface="Times New Roman" panose="02020603050405020304" pitchFamily="18" charset="0"/>
                <a:cs typeface="Times New Roman" panose="02020603050405020304" pitchFamily="18" charset="0"/>
              </a:rPr>
              <a:t>Thời gian: kéo dài vài phút, hiếm khi đau quá 2 giờ. </a:t>
            </a:r>
          </a:p>
          <a:p>
            <a:pPr marL="914400" lvl="1" indent="-457200" algn="just">
              <a:buFont typeface="Courier New" panose="02070309020205020404" pitchFamily="49" charset="0"/>
              <a:buChar char="o"/>
            </a:pPr>
            <a:r>
              <a:rPr lang="vi-VN" sz="2800" dirty="0">
                <a:latin typeface="Times New Roman" panose="02020603050405020304" pitchFamily="18" charset="0"/>
                <a:cs typeface="Times New Roman" panose="02020603050405020304" pitchFamily="18" charset="0"/>
              </a:rPr>
              <a:t>Mức độ đau: có thể từ nhẹ đến nặng khiến bệnh nhân vã mồ hôi, buồn nôn, nôn do phản xạ. </a:t>
            </a:r>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5753163"/>
      </p:ext>
    </p:extLst>
  </p:cSld>
  <p:clrMapOvr>
    <a:masterClrMapping/>
  </p:clrMapOvr>
  <mc:AlternateContent xmlns:mc="http://schemas.openxmlformats.org/markup-compatibility/2006" xmlns:p14="http://schemas.microsoft.com/office/powerpoint/2010/main">
    <mc:Choice Requires="p14">
      <p:transition spd="slow" p14:dur="2000" advTm="29483"/>
    </mc:Choice>
    <mc:Fallback xmlns="">
      <p:transition spd="slow" advTm="29483"/>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7FEC-848F-2F4B-B51F-DE3EDEE0EE0B}"/>
              </a:ext>
            </a:extLst>
          </p:cNvPr>
          <p:cNvSpPr>
            <a:spLocks noGrp="1"/>
          </p:cNvSpPr>
          <p:nvPr>
            <p:ph type="title" idx="4294967295"/>
          </p:nvPr>
        </p:nvSpPr>
        <p:spPr>
          <a:xfrm>
            <a:off x="419100" y="304800"/>
            <a:ext cx="7772400" cy="914400"/>
          </a:xfrm>
        </p:spPr>
        <p:txBody>
          <a:bodyPr>
            <a:normAutofit/>
          </a:bodyPr>
          <a:lstStyle/>
          <a:p>
            <a:pPr eaLnBrk="1" fontAlgn="auto" hangingPunct="1">
              <a:spcAft>
                <a:spcPts val="0"/>
              </a:spcAft>
              <a:defRPr/>
            </a:pPr>
            <a:r>
              <a:rPr lang="en-AU" sz="2800" b="1" i="1" dirty="0">
                <a:solidFill>
                  <a:srgbClr val="FFFF00"/>
                </a:solidFill>
                <a:latin typeface="Times New Roman" pitchFamily="18" charset="0"/>
                <a:cs typeface="Times New Roman" pitchFamily="18" charset="0"/>
              </a:rPr>
              <a:t>TÀI LIỆU THAM KHẢO</a:t>
            </a:r>
            <a:endParaRPr lang="en-US" sz="2800" b="1" i="1" dirty="0">
              <a:solidFill>
                <a:srgbClr val="FFFF00"/>
              </a:solidFill>
              <a:latin typeface="Times New Roman" pitchFamily="18" charset="0"/>
              <a:cs typeface="Times New Roman" pitchFamily="18" charset="0"/>
            </a:endParaRPr>
          </a:p>
        </p:txBody>
      </p:sp>
      <p:sp>
        <p:nvSpPr>
          <p:cNvPr id="4" name="Text Box 6">
            <a:extLst>
              <a:ext uri="{FF2B5EF4-FFF2-40B4-BE49-F238E27FC236}">
                <a16:creationId xmlns:a16="http://schemas.microsoft.com/office/drawing/2014/main" id="{85601504-86FC-3C4E-B240-5855F575C4BA}"/>
              </a:ext>
            </a:extLst>
          </p:cNvPr>
          <p:cNvSpPr txBox="1">
            <a:spLocks noChangeArrowheads="1"/>
          </p:cNvSpPr>
          <p:nvPr/>
        </p:nvSpPr>
        <p:spPr bwMode="auto">
          <a:xfrm>
            <a:off x="419100" y="914400"/>
            <a:ext cx="83820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CCFFFF"/>
                </a:solidFill>
                <a:latin typeface="VNI-Swiss-Condense" pitchFamily="2" charset="0"/>
              </a:defRPr>
            </a:lvl1pPr>
            <a:lvl2pPr marL="742950" indent="-285750">
              <a:defRPr sz="2400">
                <a:solidFill>
                  <a:srgbClr val="CCFFFF"/>
                </a:solidFill>
                <a:latin typeface="VNI-Swiss-Condense" pitchFamily="2" charset="0"/>
              </a:defRPr>
            </a:lvl2pPr>
            <a:lvl3pPr marL="1143000" indent="-228600">
              <a:defRPr sz="2400">
                <a:solidFill>
                  <a:srgbClr val="CCFFFF"/>
                </a:solidFill>
                <a:latin typeface="VNI-Swiss-Condense" pitchFamily="2" charset="0"/>
              </a:defRPr>
            </a:lvl3pPr>
            <a:lvl4pPr marL="1600200" indent="-228600">
              <a:defRPr sz="2400">
                <a:solidFill>
                  <a:srgbClr val="CCFFFF"/>
                </a:solidFill>
                <a:latin typeface="VNI-Swiss-Condense" pitchFamily="2" charset="0"/>
              </a:defRPr>
            </a:lvl4pPr>
            <a:lvl5pPr marL="2057400" indent="-228600">
              <a:defRPr sz="2400">
                <a:solidFill>
                  <a:srgbClr val="CCFFFF"/>
                </a:solidFill>
                <a:latin typeface="VNI-Swiss-Condense" pitchFamily="2" charset="0"/>
              </a:defRPr>
            </a:lvl5pPr>
            <a:lvl6pPr marL="2514600" indent="-228600" eaLnBrk="0" fontAlgn="base" hangingPunct="0">
              <a:spcBef>
                <a:spcPct val="0"/>
              </a:spcBef>
              <a:spcAft>
                <a:spcPct val="0"/>
              </a:spcAft>
              <a:defRPr sz="2400">
                <a:solidFill>
                  <a:srgbClr val="CCFFFF"/>
                </a:solidFill>
                <a:latin typeface="VNI-Swiss-Condense" pitchFamily="2" charset="0"/>
              </a:defRPr>
            </a:lvl6pPr>
            <a:lvl7pPr marL="2971800" indent="-228600" eaLnBrk="0" fontAlgn="base" hangingPunct="0">
              <a:spcBef>
                <a:spcPct val="0"/>
              </a:spcBef>
              <a:spcAft>
                <a:spcPct val="0"/>
              </a:spcAft>
              <a:defRPr sz="2400">
                <a:solidFill>
                  <a:srgbClr val="CCFFFF"/>
                </a:solidFill>
                <a:latin typeface="VNI-Swiss-Condense" pitchFamily="2" charset="0"/>
              </a:defRPr>
            </a:lvl7pPr>
            <a:lvl8pPr marL="3429000" indent="-228600" eaLnBrk="0" fontAlgn="base" hangingPunct="0">
              <a:spcBef>
                <a:spcPct val="0"/>
              </a:spcBef>
              <a:spcAft>
                <a:spcPct val="0"/>
              </a:spcAft>
              <a:defRPr sz="2400">
                <a:solidFill>
                  <a:srgbClr val="CCFFFF"/>
                </a:solidFill>
                <a:latin typeface="VNI-Swiss-Condense" pitchFamily="2" charset="0"/>
              </a:defRPr>
            </a:lvl8pPr>
            <a:lvl9pPr marL="3886200" indent="-228600" eaLnBrk="0" fontAlgn="base" hangingPunct="0">
              <a:spcBef>
                <a:spcPct val="0"/>
              </a:spcBef>
              <a:spcAft>
                <a:spcPct val="0"/>
              </a:spcAft>
              <a:defRPr sz="2400">
                <a:solidFill>
                  <a:srgbClr val="CCFFFF"/>
                </a:solidFill>
                <a:latin typeface="VNI-Swiss-Condense" pitchFamily="2" charset="0"/>
              </a:defRPr>
            </a:lvl9pPr>
          </a:lstStyle>
          <a:p>
            <a:pPr algn="just"/>
            <a:r>
              <a:rPr lang="en-US" sz="2000" dirty="0">
                <a:solidFill>
                  <a:schemeClr val="tx1"/>
                </a:solidFill>
                <a:latin typeface="Times New Roman" panose="02020603050405020304" pitchFamily="18" charset="0"/>
                <a:cs typeface="Times New Roman" panose="02020603050405020304" pitchFamily="18" charset="0"/>
              </a:rPr>
              <a:t>1.  </a:t>
            </a:r>
            <a:r>
              <a:rPr lang="en-US" sz="2000" dirty="0" err="1">
                <a:solidFill>
                  <a:schemeClr val="tx1"/>
                </a:solidFill>
                <a:latin typeface="Times New Roman" panose="02020603050405020304" pitchFamily="18" charset="0"/>
                <a:cs typeface="Times New Roman" panose="02020603050405020304" pitchFamily="18" charset="0"/>
              </a:rPr>
              <a:t>Nguyễn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Đình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Hối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Nguyễn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Mậu</a:t>
            </a:r>
            <a:r>
              <a:rPr lang="en-US" sz="2000" dirty="0">
                <a:solidFill>
                  <a:schemeClr val="tx1"/>
                </a:solidFill>
                <a:latin typeface="Times New Roman" panose="02020603050405020304" pitchFamily="18" charset="0"/>
                <a:cs typeface="Times New Roman" panose="02020603050405020304" pitchFamily="18" charset="0"/>
              </a:rPr>
              <a:t> Anh (2012)</a:t>
            </a:r>
            <a:r>
              <a:rPr lang="en-US" sz="2000" i="1" dirty="0">
                <a:solidFill>
                  <a:schemeClr val="tx1"/>
                </a:solidFill>
                <a:latin typeface="Times New Roman" panose="02020603050405020304" pitchFamily="18" charset="0"/>
                <a:cs typeface="Times New Roman" panose="02020603050405020304" pitchFamily="18" charset="0"/>
              </a:rPr>
              <a:t>.</a:t>
            </a:r>
            <a:r>
              <a:rPr lang="en-US" sz="2000" dirty="0">
                <a:solidFill>
                  <a:schemeClr val="tx1"/>
                </a:solidFill>
                <a:latin typeface="Times New Roman" panose="02020603050405020304" pitchFamily="18" charset="0"/>
                <a:cs typeface="Times New Roman" panose="02020603050405020304" pitchFamily="18" charset="0"/>
              </a:rPr>
              <a:t> </a:t>
            </a:r>
            <a:r>
              <a:rPr lang="en-US" sz="2000" i="1" dirty="0" err="1">
                <a:solidFill>
                  <a:schemeClr val="tx1"/>
                </a:solidFill>
                <a:latin typeface="Times New Roman" panose="02020603050405020304" pitchFamily="18" charset="0"/>
                <a:cs typeface="Times New Roman" panose="02020603050405020304" pitchFamily="18" charset="0"/>
              </a:rPr>
              <a:t>Sỏi</a:t>
            </a:r>
            <a:r>
              <a:rPr lang="en-US" sz="2000" i="1" dirty="0">
                <a:solidFill>
                  <a:schemeClr val="tx1"/>
                </a:solidFill>
                <a:latin typeface="Times New Roman" panose="02020603050405020304" pitchFamily="18" charset="0"/>
                <a:cs typeface="Times New Roman" panose="02020603050405020304" pitchFamily="18" charset="0"/>
              </a:rPr>
              <a:t> </a:t>
            </a:r>
            <a:r>
              <a:rPr lang="en-US" sz="2000" i="1" dirty="0" err="1">
                <a:solidFill>
                  <a:schemeClr val="tx1"/>
                </a:solidFill>
                <a:latin typeface="Times New Roman" panose="02020603050405020304" pitchFamily="18" charset="0"/>
                <a:cs typeface="Times New Roman" panose="02020603050405020304" pitchFamily="18" charset="0"/>
              </a:rPr>
              <a:t>đường</a:t>
            </a:r>
            <a:r>
              <a:rPr lang="en-US" sz="2000" i="1" dirty="0">
                <a:solidFill>
                  <a:schemeClr val="tx1"/>
                </a:solidFill>
                <a:latin typeface="Times New Roman" panose="02020603050405020304" pitchFamily="18" charset="0"/>
                <a:cs typeface="Times New Roman" panose="02020603050405020304" pitchFamily="18" charset="0"/>
              </a:rPr>
              <a:t> </a:t>
            </a:r>
            <a:r>
              <a:rPr lang="en-US" sz="2000" i="1" dirty="0" err="1">
                <a:solidFill>
                  <a:schemeClr val="tx1"/>
                </a:solidFill>
                <a:latin typeface="Times New Roman" panose="02020603050405020304" pitchFamily="18" charset="0"/>
                <a:cs typeface="Times New Roman" panose="02020603050405020304" pitchFamily="18" charset="0"/>
              </a:rPr>
              <a:t>mật</a:t>
            </a:r>
            <a:r>
              <a:rPr lang="en-US" sz="2000" dirty="0">
                <a:solidFill>
                  <a:schemeClr val="tx1"/>
                </a:solidFill>
                <a:latin typeface="Times New Roman" panose="02020603050405020304" pitchFamily="18" charset="0"/>
                <a:cs typeface="Times New Roman" panose="02020603050405020304" pitchFamily="18" charset="0"/>
              </a:rPr>
              <a:t>.</a:t>
            </a:r>
          </a:p>
          <a:p>
            <a:pPr algn="just"/>
            <a:r>
              <a:rPr lang="en-US" sz="2000" dirty="0">
                <a:solidFill>
                  <a:schemeClr val="tx1"/>
                </a:solidFill>
                <a:latin typeface="Times New Roman" panose="02020603050405020304" pitchFamily="18" charset="0"/>
                <a:cs typeface="Times New Roman" panose="02020603050405020304" pitchFamily="18" charset="0"/>
              </a:rPr>
              <a:t>2. </a:t>
            </a:r>
            <a:r>
              <a:rPr lang="en-US" sz="2000" dirty="0" err="1">
                <a:solidFill>
                  <a:schemeClr val="tx1"/>
                </a:solidFill>
                <a:latin typeface="Times New Roman" panose="02020603050405020304" pitchFamily="18" charset="0"/>
                <a:cs typeface="Times New Roman" panose="02020603050405020304" pitchFamily="18" charset="0"/>
              </a:rPr>
              <a:t>Gomi</a:t>
            </a:r>
            <a:r>
              <a:rPr lang="en-US" sz="2000" dirty="0">
                <a:solidFill>
                  <a:schemeClr val="tx1"/>
                </a:solidFill>
                <a:latin typeface="Times New Roman" panose="02020603050405020304" pitchFamily="18" charset="0"/>
                <a:cs typeface="Times New Roman" panose="02020603050405020304" pitchFamily="18" charset="0"/>
              </a:rPr>
              <a:t> H., </a:t>
            </a:r>
            <a:r>
              <a:rPr lang="en-US" sz="2000" dirty="0" err="1">
                <a:solidFill>
                  <a:schemeClr val="tx1"/>
                </a:solidFill>
                <a:latin typeface="Times New Roman" panose="02020603050405020304" pitchFamily="18" charset="0"/>
                <a:cs typeface="Times New Roman" panose="02020603050405020304" pitchFamily="18" charset="0"/>
              </a:rPr>
              <a:t>Solomkin</a:t>
            </a:r>
            <a:r>
              <a:rPr lang="en-US" sz="2000" dirty="0">
                <a:solidFill>
                  <a:schemeClr val="tx1"/>
                </a:solidFill>
                <a:latin typeface="Times New Roman" panose="02020603050405020304" pitchFamily="18" charset="0"/>
                <a:cs typeface="Times New Roman" panose="02020603050405020304" pitchFamily="18" charset="0"/>
              </a:rPr>
              <a:t> J. S., Schlossberg D., Okamoto K., Takada T., et al. (2018), "Tokyo Guidelines 2018: antimicrobial therapy for acute cholangitis and cholecystitis". J Hepatobiliary </a:t>
            </a:r>
            <a:r>
              <a:rPr lang="en-US" sz="2000" dirty="0" err="1">
                <a:solidFill>
                  <a:schemeClr val="tx1"/>
                </a:solidFill>
                <a:latin typeface="Times New Roman" panose="02020603050405020304" pitchFamily="18" charset="0"/>
                <a:cs typeface="Times New Roman" panose="02020603050405020304" pitchFamily="18" charset="0"/>
              </a:rPr>
              <a:t>Pancreat</a:t>
            </a:r>
            <a:r>
              <a:rPr lang="en-US" sz="2000" dirty="0">
                <a:solidFill>
                  <a:schemeClr val="tx1"/>
                </a:solidFill>
                <a:latin typeface="Times New Roman" panose="02020603050405020304" pitchFamily="18" charset="0"/>
                <a:cs typeface="Times New Roman" panose="02020603050405020304" pitchFamily="18" charset="0"/>
              </a:rPr>
              <a:t> Sci,  25  (1), pp. 3-16.</a:t>
            </a:r>
          </a:p>
          <a:p>
            <a:pPr algn="just"/>
            <a:r>
              <a:rPr lang="en-US" sz="2000" dirty="0">
                <a:solidFill>
                  <a:schemeClr val="tx1"/>
                </a:solidFill>
                <a:latin typeface="Times New Roman" panose="02020603050405020304" pitchFamily="18" charset="0"/>
                <a:cs typeface="Times New Roman" panose="02020603050405020304" pitchFamily="18" charset="0"/>
              </a:rPr>
              <a:t>3. Nezam H </a:t>
            </a:r>
            <a:r>
              <a:rPr lang="en-US" sz="2000" dirty="0" err="1">
                <a:solidFill>
                  <a:schemeClr val="tx1"/>
                </a:solidFill>
                <a:latin typeface="Times New Roman" panose="02020603050405020304" pitchFamily="18" charset="0"/>
                <a:cs typeface="Times New Roman" panose="02020603050405020304" pitchFamily="18" charset="0"/>
              </a:rPr>
              <a:t>Afdhal</a:t>
            </a:r>
            <a:r>
              <a:rPr lang="en-US" sz="2000" dirty="0">
                <a:solidFill>
                  <a:schemeClr val="tx1"/>
                </a:solidFill>
                <a:latin typeface="Times New Roman" panose="02020603050405020304" pitchFamily="18" charset="0"/>
                <a:cs typeface="Times New Roman" panose="02020603050405020304" pitchFamily="18" charset="0"/>
              </a:rPr>
              <a:t> MD, </a:t>
            </a:r>
            <a:r>
              <a:rPr lang="en-US" sz="2000" dirty="0" err="1">
                <a:solidFill>
                  <a:schemeClr val="tx1"/>
                </a:solidFill>
                <a:latin typeface="Times New Roman" panose="02020603050405020304" pitchFamily="18" charset="0"/>
                <a:cs typeface="Times New Roman" panose="02020603050405020304" pitchFamily="18" charset="0"/>
              </a:rPr>
              <a:t>FRCPICharles</a:t>
            </a:r>
            <a:r>
              <a:rPr lang="en-US" sz="2000" dirty="0">
                <a:solidFill>
                  <a:schemeClr val="tx1"/>
                </a:solidFill>
                <a:latin typeface="Times New Roman" panose="02020603050405020304" pitchFamily="18" charset="0"/>
                <a:cs typeface="Times New Roman" panose="02020603050405020304" pitchFamily="18" charset="0"/>
              </a:rPr>
              <a:t> M Vollmer Jr, MD, (2020), "Complications of laparoscopic cholecystectomy". Up to date. </a:t>
            </a:r>
          </a:p>
          <a:p>
            <a:pPr algn="just"/>
            <a:r>
              <a:rPr lang="en-US" sz="2000" dirty="0">
                <a:solidFill>
                  <a:schemeClr val="tx1"/>
                </a:solidFill>
                <a:latin typeface="Times New Roman" panose="02020603050405020304" pitchFamily="18" charset="0"/>
                <a:cs typeface="Times New Roman" panose="02020603050405020304" pitchFamily="18" charset="0"/>
              </a:rPr>
              <a:t>4. Okamoto K., Suzuki K., Takada T., Strasberg S. M., </a:t>
            </a:r>
            <a:r>
              <a:rPr lang="en-US" sz="2000" dirty="0" err="1">
                <a:solidFill>
                  <a:schemeClr val="tx1"/>
                </a:solidFill>
                <a:latin typeface="Times New Roman" panose="02020603050405020304" pitchFamily="18" charset="0"/>
                <a:cs typeface="Times New Roman" panose="02020603050405020304" pitchFamily="18" charset="0"/>
              </a:rPr>
              <a:t>Asbun</a:t>
            </a:r>
            <a:r>
              <a:rPr lang="en-US" sz="2000" dirty="0">
                <a:solidFill>
                  <a:schemeClr val="tx1"/>
                </a:solidFill>
                <a:latin typeface="Times New Roman" panose="02020603050405020304" pitchFamily="18" charset="0"/>
                <a:cs typeface="Times New Roman" panose="02020603050405020304" pitchFamily="18" charset="0"/>
              </a:rPr>
              <a:t> H. J., et al. (2018), "Tokyo Guidelines 2018: flowchart for the management of acute cholecystitis". J Hepatobiliary </a:t>
            </a:r>
            <a:r>
              <a:rPr lang="en-US" sz="2000" dirty="0" err="1">
                <a:solidFill>
                  <a:schemeClr val="tx1"/>
                </a:solidFill>
                <a:latin typeface="Times New Roman" panose="02020603050405020304" pitchFamily="18" charset="0"/>
                <a:cs typeface="Times New Roman" panose="02020603050405020304" pitchFamily="18" charset="0"/>
              </a:rPr>
              <a:t>Pancreat</a:t>
            </a:r>
            <a:r>
              <a:rPr lang="en-US" sz="2000" dirty="0">
                <a:solidFill>
                  <a:schemeClr val="tx1"/>
                </a:solidFill>
                <a:latin typeface="Times New Roman" panose="02020603050405020304" pitchFamily="18" charset="0"/>
                <a:cs typeface="Times New Roman" panose="02020603050405020304" pitchFamily="18" charset="0"/>
              </a:rPr>
              <a:t> Sci,  25  (1), pp. 55-72. </a:t>
            </a:r>
          </a:p>
          <a:p>
            <a:pPr algn="just"/>
            <a:r>
              <a:rPr lang="en-US" sz="2000" dirty="0">
                <a:solidFill>
                  <a:schemeClr val="tx1"/>
                </a:solidFill>
                <a:latin typeface="Times New Roman" panose="02020603050405020304" pitchFamily="18" charset="0"/>
                <a:cs typeface="Times New Roman" panose="02020603050405020304" pitchFamily="18" charset="0"/>
              </a:rPr>
              <a:t>5. </a:t>
            </a:r>
            <a:r>
              <a:rPr lang="en-US" sz="2000" dirty="0" err="1">
                <a:solidFill>
                  <a:schemeClr val="tx1"/>
                </a:solidFill>
                <a:latin typeface="Times New Roman" panose="02020603050405020304" pitchFamily="18" charset="0"/>
                <a:cs typeface="Times New Roman" panose="02020603050405020304" pitchFamily="18" charset="0"/>
              </a:rPr>
              <a:t>Yokoe</a:t>
            </a:r>
            <a:r>
              <a:rPr lang="en-US" sz="2000" dirty="0">
                <a:solidFill>
                  <a:schemeClr val="tx1"/>
                </a:solidFill>
                <a:latin typeface="Times New Roman" panose="02020603050405020304" pitchFamily="18" charset="0"/>
                <a:cs typeface="Times New Roman" panose="02020603050405020304" pitchFamily="18" charset="0"/>
              </a:rPr>
              <a:t> M., </a:t>
            </a:r>
            <a:r>
              <a:rPr lang="en-US" sz="2000" dirty="0" err="1">
                <a:solidFill>
                  <a:schemeClr val="tx1"/>
                </a:solidFill>
                <a:latin typeface="Times New Roman" panose="02020603050405020304" pitchFamily="18" charset="0"/>
                <a:cs typeface="Times New Roman" panose="02020603050405020304" pitchFamily="18" charset="0"/>
              </a:rPr>
              <a:t>Hata</a:t>
            </a:r>
            <a:r>
              <a:rPr lang="en-US" sz="2000" dirty="0">
                <a:solidFill>
                  <a:schemeClr val="tx1"/>
                </a:solidFill>
                <a:latin typeface="Times New Roman" panose="02020603050405020304" pitchFamily="18" charset="0"/>
                <a:cs typeface="Times New Roman" panose="02020603050405020304" pitchFamily="18" charset="0"/>
              </a:rPr>
              <a:t> J., Takada T., Strasberg S. M., </a:t>
            </a:r>
            <a:r>
              <a:rPr lang="en-US" sz="2000" dirty="0" err="1">
                <a:solidFill>
                  <a:schemeClr val="tx1"/>
                </a:solidFill>
                <a:latin typeface="Times New Roman" panose="02020603050405020304" pitchFamily="18" charset="0"/>
                <a:cs typeface="Times New Roman" panose="02020603050405020304" pitchFamily="18" charset="0"/>
              </a:rPr>
              <a:t>Asbun</a:t>
            </a:r>
            <a:r>
              <a:rPr lang="en-US" sz="2000" dirty="0">
                <a:solidFill>
                  <a:schemeClr val="tx1"/>
                </a:solidFill>
                <a:latin typeface="Times New Roman" panose="02020603050405020304" pitchFamily="18" charset="0"/>
                <a:cs typeface="Times New Roman" panose="02020603050405020304" pitchFamily="18" charset="0"/>
              </a:rPr>
              <a:t> H. J., et al. (2018), "Tokyo Guidelines 2018: diagnostic criteria and severity grading of acute cholecystitis (with videos)". J Hepatobiliary </a:t>
            </a:r>
            <a:r>
              <a:rPr lang="en-US" sz="2000" dirty="0" err="1">
                <a:solidFill>
                  <a:schemeClr val="tx1"/>
                </a:solidFill>
                <a:latin typeface="Times New Roman" panose="02020603050405020304" pitchFamily="18" charset="0"/>
                <a:cs typeface="Times New Roman" panose="02020603050405020304" pitchFamily="18" charset="0"/>
              </a:rPr>
              <a:t>Pancreat</a:t>
            </a:r>
            <a:r>
              <a:rPr lang="en-US" sz="2000" dirty="0">
                <a:solidFill>
                  <a:schemeClr val="tx1"/>
                </a:solidFill>
                <a:latin typeface="Times New Roman" panose="02020603050405020304" pitchFamily="18" charset="0"/>
                <a:cs typeface="Times New Roman" panose="02020603050405020304" pitchFamily="18" charset="0"/>
              </a:rPr>
              <a:t> Sci,  25  (1), pp. 41-54. </a:t>
            </a:r>
          </a:p>
        </p:txBody>
      </p:sp>
    </p:spTree>
    <p:extLst>
      <p:ext uri="{BB962C8B-B14F-4D97-AF65-F5344CB8AC3E}">
        <p14:creationId xmlns:p14="http://schemas.microsoft.com/office/powerpoint/2010/main" val="3095763952"/>
      </p:ext>
    </p:extLst>
  </p:cSld>
  <p:clrMapOvr>
    <a:masterClrMapping/>
  </p:clrMapOvr>
  <mc:AlternateContent xmlns:mc="http://schemas.openxmlformats.org/markup-compatibility/2006" xmlns:p14="http://schemas.microsoft.com/office/powerpoint/2010/main">
    <mc:Choice Requires="p14">
      <p:transition spd="slow" p14:dur="2000" advTm="6264"/>
    </mc:Choice>
    <mc:Fallback xmlns="">
      <p:transition spd="slow" advTm="6264"/>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3">
            <a:extLst>
              <a:ext uri="{FF2B5EF4-FFF2-40B4-BE49-F238E27FC236}">
                <a16:creationId xmlns:a16="http://schemas.microsoft.com/office/drawing/2014/main" id="{93F02532-6997-954C-B9A2-282F094B175A}"/>
              </a:ext>
            </a:extLst>
          </p:cNvPr>
          <p:cNvSpPr>
            <a:spLocks noGrp="1"/>
          </p:cNvSpPr>
          <p:nvPr>
            <p:ph type="ftr" sz="quarter" idx="11"/>
          </p:nvPr>
        </p:nvSpPr>
        <p:spPr bwMode="auto">
          <a:xfrm>
            <a:off x="5562600" y="6477000"/>
            <a:ext cx="3581400"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tx2"/>
              </a:buClr>
              <a:buSzPct val="95000"/>
              <a:buFont typeface="Wingdings"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itchFamily="2"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itchFamily="2"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itchFamily="2"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itchFamily="2" charset="2"/>
              <a:buChar char=""/>
              <a:defRPr sz="2000">
                <a:solidFill>
                  <a:schemeClr val="tx1"/>
                </a:solidFill>
                <a:latin typeface="Corbel" panose="020B0503020204020204" pitchFamily="34" charset="0"/>
              </a:defRPr>
            </a:lvl9pPr>
          </a:lstStyle>
          <a:p>
            <a:pPr algn="l">
              <a:spcBef>
                <a:spcPct val="0"/>
              </a:spcBef>
              <a:buClrTx/>
              <a:buSzTx/>
              <a:buFontTx/>
              <a:buNone/>
            </a:pPr>
            <a:r>
              <a:rPr lang="en-US" altLang="en-US" sz="2200">
                <a:solidFill>
                  <a:schemeClr val="tx2"/>
                </a:solidFill>
                <a:latin typeface="Times New Roman" panose="02020603050405020304" pitchFamily="18" charset="0"/>
                <a:cs typeface="Times New Roman" panose="02020603050405020304" pitchFamily="18" charset="0"/>
              </a:rPr>
              <a:t>Giảng viên : Vũ Quang Hưng</a:t>
            </a:r>
          </a:p>
        </p:txBody>
      </p:sp>
      <p:pic>
        <p:nvPicPr>
          <p:cNvPr id="4" name="Picture 3">
            <a:extLst>
              <a:ext uri="{FF2B5EF4-FFF2-40B4-BE49-F238E27FC236}">
                <a16:creationId xmlns:a16="http://schemas.microsoft.com/office/drawing/2014/main" id="{B56C54C5-B8A1-D648-86B9-AB5EE1FE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349"/>
    </mc:Choice>
    <mc:Fallback xmlns="">
      <p:transition spd="slow" advTm="834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4D901E-0AAE-D547-9A73-A494A5B16CCE}"/>
              </a:ext>
            </a:extLst>
          </p:cNvPr>
          <p:cNvSpPr txBox="1"/>
          <p:nvPr/>
        </p:nvSpPr>
        <p:spPr>
          <a:xfrm>
            <a:off x="609600" y="533400"/>
            <a:ext cx="38862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2/ VIÊM TÚI MẬT CẤP</a:t>
            </a:r>
          </a:p>
        </p:txBody>
      </p:sp>
      <p:sp>
        <p:nvSpPr>
          <p:cNvPr id="2" name="Rectangle 1">
            <a:extLst>
              <a:ext uri="{FF2B5EF4-FFF2-40B4-BE49-F238E27FC236}">
                <a16:creationId xmlns:a16="http://schemas.microsoft.com/office/drawing/2014/main" id="{D52639F8-77F8-EC45-AC90-597BBE8D244B}"/>
              </a:ext>
            </a:extLst>
          </p:cNvPr>
          <p:cNvSpPr/>
          <p:nvPr/>
        </p:nvSpPr>
        <p:spPr>
          <a:xfrm>
            <a:off x="838199" y="1295400"/>
            <a:ext cx="7701837" cy="523220"/>
          </a:xfrm>
          <a:prstGeom prst="rect">
            <a:avLst/>
          </a:prstGeom>
        </p:spPr>
        <p:txBody>
          <a:bodyPr wrap="square">
            <a:spAutoFit/>
          </a:bodyPr>
          <a:lstStyle/>
          <a:p>
            <a:pPr algn="just"/>
            <a:r>
              <a:rPr lang="vi-VN" sz="2800" dirty="0">
                <a:latin typeface="Times New Roman" panose="02020603050405020304" pitchFamily="18" charset="0"/>
                <a:ea typeface="Calibri" panose="020F0502020204030204" pitchFamily="34" charset="0"/>
                <a:cs typeface="Times New Roman" panose="02020603050405020304" pitchFamily="18" charset="0"/>
              </a:rPr>
              <a:t>Có 4 giai đoạn:</a:t>
            </a:r>
            <a:endParaRPr sz="2800" dirty="0">
              <a:latin typeface="Times New Roman" panose="02020603050405020304" pitchFamily="18" charset="0"/>
              <a:cs typeface="Times New Roman" panose="02020603050405020304" pitchFamily="18" charset="0"/>
            </a:endParaRPr>
          </a:p>
        </p:txBody>
      </p:sp>
      <p:pic>
        <p:nvPicPr>
          <p:cNvPr id="7" name="Picture 6" descr="hinh2">
            <a:extLst>
              <a:ext uri="{FF2B5EF4-FFF2-40B4-BE49-F238E27FC236}">
                <a16:creationId xmlns:a16="http://schemas.microsoft.com/office/drawing/2014/main" id="{264CAFE9-7513-0944-8E76-03EB4F335DA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090928"/>
            <a:ext cx="5791200" cy="4078224"/>
          </a:xfrm>
          <a:prstGeom prst="rect">
            <a:avLst/>
          </a:prstGeom>
          <a:noFill/>
          <a:ln>
            <a:noFill/>
          </a:ln>
        </p:spPr>
      </p:pic>
    </p:spTree>
    <p:extLst>
      <p:ext uri="{BB962C8B-B14F-4D97-AF65-F5344CB8AC3E}">
        <p14:creationId xmlns:p14="http://schemas.microsoft.com/office/powerpoint/2010/main" val="2084068036"/>
      </p:ext>
    </p:extLst>
  </p:cSld>
  <p:clrMapOvr>
    <a:masterClrMapping/>
  </p:clrMapOvr>
  <mc:AlternateContent xmlns:mc="http://schemas.openxmlformats.org/markup-compatibility/2006" xmlns:p14="http://schemas.microsoft.com/office/powerpoint/2010/main">
    <mc:Choice Requires="p14">
      <p:transition spd="slow" p14:dur="2000" advTm="36962"/>
    </mc:Choice>
    <mc:Fallback xmlns="">
      <p:transition spd="slow" advTm="3696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2639F8-77F8-EC45-AC90-597BBE8D244B}"/>
              </a:ext>
            </a:extLst>
          </p:cNvPr>
          <p:cNvSpPr/>
          <p:nvPr/>
        </p:nvSpPr>
        <p:spPr>
          <a:xfrm>
            <a:off x="762000" y="1143000"/>
            <a:ext cx="7701837" cy="4401205"/>
          </a:xfrm>
          <a:prstGeom prst="rect">
            <a:avLst/>
          </a:prstGeom>
        </p:spPr>
        <p:txBody>
          <a:bodyPr wrap="square">
            <a:spAutoFit/>
          </a:bodyPr>
          <a:lstStyle/>
          <a:p>
            <a:pPr algn="just"/>
            <a:r>
              <a:rPr lang="vi-VN" sz="2800" b="1" i="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Giai đoạn 1:</a:t>
            </a:r>
            <a:r>
              <a:rPr lang="vi-VN" sz="2800" dirty="0">
                <a:latin typeface="Times New Roman" panose="02020603050405020304" pitchFamily="18" charset="0"/>
                <a:ea typeface="Calibri" panose="020F0502020204030204" pitchFamily="34" charset="0"/>
                <a:cs typeface="Times New Roman" panose="02020603050405020304" pitchFamily="18" charset="0"/>
              </a:rPr>
              <a:t> Sỏi kẹt cổ túi mật</a:t>
            </a:r>
          </a:p>
          <a:p>
            <a:pPr marL="457200" indent="-457200" algn="just">
              <a:buFontTx/>
              <a:buChar char="-"/>
            </a:pPr>
            <a:r>
              <a:rPr lang="vi-VN" sz="2800" dirty="0">
                <a:latin typeface="Times New Roman" panose="02020603050405020304" pitchFamily="18" charset="0"/>
                <a:cs typeface="Times New Roman" panose="02020603050405020304" pitchFamily="18" charset="0"/>
              </a:rPr>
              <a:t>Cơn đau quặn mật.</a:t>
            </a:r>
          </a:p>
          <a:p>
            <a:pPr marL="457200" indent="-457200" algn="just">
              <a:buFontTx/>
              <a:buChar char="-"/>
            </a:pPr>
            <a:endParaRPr lang="vi-VN" sz="2800" dirty="0">
              <a:latin typeface="Times New Roman" panose="02020603050405020304" pitchFamily="18" charset="0"/>
              <a:cs typeface="Times New Roman" panose="02020603050405020304" pitchFamily="18" charset="0"/>
            </a:endParaRPr>
          </a:p>
          <a:p>
            <a:pPr algn="just"/>
            <a:r>
              <a:rPr lang="vi-VN" sz="2800" b="1" i="1" dirty="0">
                <a:solidFill>
                  <a:srgbClr val="FFFF00"/>
                </a:solidFill>
                <a:latin typeface="Times New Roman" panose="02020603050405020304" pitchFamily="18" charset="0"/>
                <a:cs typeface="Times New Roman" panose="02020603050405020304" pitchFamily="18" charset="0"/>
              </a:rPr>
              <a:t>Giai đoạn 2: </a:t>
            </a:r>
            <a:r>
              <a:rPr lang="vi-VN" sz="2800" dirty="0">
                <a:latin typeface="Times New Roman" panose="02020603050405020304" pitchFamily="18" charset="0"/>
                <a:cs typeface="Times New Roman" panose="02020603050405020304" pitchFamily="18" charset="0"/>
              </a:rPr>
              <a:t>Viêm túi mật cấp phù nề</a:t>
            </a:r>
          </a:p>
          <a:p>
            <a:pPr marL="457200" indent="-457200" algn="just">
              <a:buFontTx/>
              <a:buChar char="-"/>
            </a:pPr>
            <a:r>
              <a:rPr lang="vi-VN" sz="2800" dirty="0">
                <a:latin typeface="Times New Roman" panose="02020603050405020304" pitchFamily="18" charset="0"/>
                <a:cs typeface="Times New Roman" panose="02020603050405020304" pitchFamily="18" charset="0"/>
              </a:rPr>
              <a:t>Đau dưới sườn phải liên tục, có thể lan vai phải.</a:t>
            </a:r>
          </a:p>
          <a:p>
            <a:pPr marL="457200" indent="-457200" algn="just">
              <a:buFontTx/>
              <a:buChar char="-"/>
            </a:pPr>
            <a:r>
              <a:rPr lang="en-US" sz="2800" dirty="0" err="1">
                <a:latin typeface="Times New Roman" panose="02020603050405020304" pitchFamily="18" charset="0"/>
                <a:cs typeface="Times New Roman" panose="02020603050405020304" pitchFamily="18" charset="0"/>
              </a:rPr>
              <a:t>Dấu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hiệu</a:t>
            </a:r>
            <a:r>
              <a:rPr lang="en-US" sz="2800" dirty="0">
                <a:latin typeface="Times New Roman" panose="02020603050405020304" pitchFamily="18" charset="0"/>
                <a:cs typeface="Times New Roman" panose="02020603050405020304" pitchFamily="18" charset="0"/>
              </a:rPr>
              <a:t> Murphy (+): </a:t>
            </a:r>
            <a:r>
              <a:rPr lang="vi-VN" sz="2800" dirty="0">
                <a:latin typeface="Times New Roman" panose="02020603050405020304" pitchFamily="18" charset="0"/>
                <a:cs typeface="Times New Roman" panose="02020603050405020304" pitchFamily="18" charset="0"/>
              </a:rPr>
              <a:t>độ nhạy và độ đặc hiệu trong chẩn đoán viêm túi mật cấp tương ứng là 97% và 48%.</a:t>
            </a:r>
          </a:p>
          <a:p>
            <a:pPr marL="457200" indent="-457200" algn="just">
              <a:buFontTx/>
              <a:buChar char="-"/>
            </a:pPr>
            <a:r>
              <a:rPr lang="vi-VN" sz="2800" dirty="0">
                <a:latin typeface="Times New Roman" panose="02020603050405020304" pitchFamily="18" charset="0"/>
                <a:cs typeface="Times New Roman" panose="02020603050405020304" pitchFamily="18" charset="0"/>
              </a:rPr>
              <a:t>Đề kháng thành bụng có thể có hoặc không.</a:t>
            </a:r>
          </a:p>
          <a:p>
            <a:pPr marL="457200" indent="-457200" algn="just">
              <a:buFontTx/>
              <a:buChar char="-"/>
            </a:pPr>
            <a:r>
              <a:rPr lang="vi-VN" sz="2800" dirty="0">
                <a:latin typeface="Times New Roman" panose="02020603050405020304" pitchFamily="18" charset="0"/>
                <a:cs typeface="Times New Roman" panose="02020603050405020304" pitchFamily="18" charset="0"/>
              </a:rPr>
              <a:t>Sốt.</a:t>
            </a:r>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220699"/>
      </p:ext>
    </p:extLst>
  </p:cSld>
  <p:clrMapOvr>
    <a:masterClrMapping/>
  </p:clrMapOvr>
  <mc:AlternateContent xmlns:mc="http://schemas.openxmlformats.org/markup-compatibility/2006" xmlns:p14="http://schemas.microsoft.com/office/powerpoint/2010/main">
    <mc:Choice Requires="p14">
      <p:transition spd="slow" p14:dur="2000" advTm="30435"/>
    </mc:Choice>
    <mc:Fallback xmlns="">
      <p:transition spd="slow" advTm="3043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2639F8-77F8-EC45-AC90-597BBE8D244B}"/>
              </a:ext>
            </a:extLst>
          </p:cNvPr>
          <p:cNvSpPr/>
          <p:nvPr/>
        </p:nvSpPr>
        <p:spPr>
          <a:xfrm>
            <a:off x="762000" y="1143000"/>
            <a:ext cx="7701837" cy="3970318"/>
          </a:xfrm>
          <a:prstGeom prst="rect">
            <a:avLst/>
          </a:prstGeom>
        </p:spPr>
        <p:txBody>
          <a:bodyPr wrap="square">
            <a:spAutoFit/>
          </a:bodyPr>
          <a:lstStyle/>
          <a:p>
            <a:pPr algn="just"/>
            <a:r>
              <a:rPr lang="vi-VN" sz="2800" b="1" i="1" dirty="0">
                <a:solidFill>
                  <a:srgbClr val="FFFF00"/>
                </a:solidFill>
                <a:latin typeface="Times New Roman" panose="02020603050405020304" pitchFamily="18" charset="0"/>
                <a:cs typeface="Times New Roman" panose="02020603050405020304" pitchFamily="18" charset="0"/>
              </a:rPr>
              <a:t>Giai đoạn 3: </a:t>
            </a:r>
            <a:r>
              <a:rPr lang="vi-VN" sz="2800" dirty="0">
                <a:latin typeface="Times New Roman" panose="02020603050405020304" pitchFamily="18" charset="0"/>
                <a:cs typeface="Times New Roman" panose="02020603050405020304" pitchFamily="18" charset="0"/>
              </a:rPr>
              <a:t>Viêm túi mật mủ</a:t>
            </a:r>
          </a:p>
          <a:p>
            <a:pPr marL="457200" indent="-457200" algn="just">
              <a:buFontTx/>
              <a:buChar char="-"/>
            </a:pPr>
            <a:r>
              <a:rPr lang="vi-VN" sz="2800" dirty="0">
                <a:latin typeface="Times New Roman" panose="02020603050405020304" pitchFamily="18" charset="0"/>
                <a:cs typeface="Times New Roman" panose="02020603050405020304" pitchFamily="18" charset="0"/>
              </a:rPr>
              <a:t>Đề kháng thành bụng rõ.</a:t>
            </a:r>
          </a:p>
          <a:p>
            <a:pPr marL="457200" indent="-457200" algn="just">
              <a:buFontTx/>
              <a:buChar char="-"/>
            </a:pPr>
            <a:r>
              <a:rPr lang="vi-VN" sz="2800" dirty="0">
                <a:latin typeface="Times New Roman" panose="02020603050405020304" pitchFamily="18" charset="0"/>
                <a:cs typeface="Times New Roman" panose="02020603050405020304" pitchFamily="18" charset="0"/>
              </a:rPr>
              <a:t>Dấu hiệu nhiễm trùng rõ.</a:t>
            </a:r>
          </a:p>
          <a:p>
            <a:pPr marL="457200" indent="-457200" algn="just">
              <a:buFontTx/>
              <a:buChar char="-"/>
            </a:pPr>
            <a:endParaRPr lang="vi-VN" sz="2800" dirty="0">
              <a:latin typeface="Times New Roman" panose="02020603050405020304" pitchFamily="18" charset="0"/>
              <a:cs typeface="Times New Roman" panose="02020603050405020304" pitchFamily="18" charset="0"/>
            </a:endParaRPr>
          </a:p>
          <a:p>
            <a:pPr algn="just"/>
            <a:r>
              <a:rPr lang="vi-VN" sz="2800" b="1" i="1" dirty="0">
                <a:solidFill>
                  <a:srgbClr val="FFFF00"/>
                </a:solidFill>
                <a:latin typeface="Times New Roman" panose="02020603050405020304" pitchFamily="18" charset="0"/>
                <a:cs typeface="Times New Roman" panose="02020603050405020304" pitchFamily="18" charset="0"/>
              </a:rPr>
              <a:t>Giai đoạn 4: </a:t>
            </a:r>
            <a:r>
              <a:rPr lang="vi-VN" sz="2800" dirty="0">
                <a:latin typeface="Times New Roman" panose="02020603050405020304" pitchFamily="18" charset="0"/>
                <a:cs typeface="Times New Roman" panose="02020603050405020304" pitchFamily="18" charset="0"/>
              </a:rPr>
              <a:t>Viêm túi mật hoại tử</a:t>
            </a:r>
          </a:p>
          <a:p>
            <a:pPr marL="457200" indent="-457200" algn="just">
              <a:buFontTx/>
              <a:buChar char="-"/>
            </a:pPr>
            <a:r>
              <a:rPr lang="vi-VN" sz="2800" dirty="0">
                <a:latin typeface="Times New Roman" panose="02020603050405020304" pitchFamily="18" charset="0"/>
                <a:cs typeface="Times New Roman" panose="02020603050405020304" pitchFamily="18" charset="0"/>
              </a:rPr>
              <a:t>Dấu hiệu viêm phúc mạc: khu trú hay toàn thể.</a:t>
            </a:r>
          </a:p>
          <a:p>
            <a:pPr marL="457200" indent="-457200" algn="just">
              <a:buFontTx/>
              <a:buChar char="-"/>
            </a:pPr>
            <a:r>
              <a:rPr lang="vi-VN" sz="2800" dirty="0">
                <a:latin typeface="Times New Roman" panose="02020603050405020304" pitchFamily="18" charset="0"/>
                <a:cs typeface="Times New Roman" panose="02020603050405020304" pitchFamily="18" charset="0"/>
              </a:rPr>
              <a:t>Dấu hiệu nhiễm trùng, nhiễm độc.</a:t>
            </a:r>
          </a:p>
          <a:p>
            <a:pPr algn="just"/>
            <a:endParaRPr lang="vi-VN" sz="2800" dirty="0">
              <a:latin typeface="Times New Roman" panose="02020603050405020304" pitchFamily="18" charset="0"/>
              <a:cs typeface="Times New Roman" panose="02020603050405020304" pitchFamily="18" charset="0"/>
            </a:endParaRPr>
          </a:p>
          <a:p>
            <a:pPr algn="just"/>
            <a:endParaRPr sz="2800" b="1" i="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8690343"/>
      </p:ext>
    </p:extLst>
  </p:cSld>
  <p:clrMapOvr>
    <a:masterClrMapping/>
  </p:clrMapOvr>
  <mc:AlternateContent xmlns:mc="http://schemas.openxmlformats.org/markup-compatibility/2006" xmlns:p14="http://schemas.microsoft.com/office/powerpoint/2010/main">
    <mc:Choice Requires="p14">
      <p:transition spd="slow" p14:dur="2000" advTm="17524"/>
    </mc:Choice>
    <mc:Fallback xmlns="">
      <p:transition spd="slow" advTm="1752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4D901E-0AAE-D547-9A73-A494A5B16CCE}"/>
              </a:ext>
            </a:extLst>
          </p:cNvPr>
          <p:cNvSpPr txBox="1"/>
          <p:nvPr/>
        </p:nvSpPr>
        <p:spPr>
          <a:xfrm>
            <a:off x="609600" y="533400"/>
            <a:ext cx="50292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3/ VIÊM TÚI MẬT MẠN</a:t>
            </a:r>
          </a:p>
        </p:txBody>
      </p:sp>
      <p:sp>
        <p:nvSpPr>
          <p:cNvPr id="2" name="Rectangle 1">
            <a:extLst>
              <a:ext uri="{FF2B5EF4-FFF2-40B4-BE49-F238E27FC236}">
                <a16:creationId xmlns:a16="http://schemas.microsoft.com/office/drawing/2014/main" id="{D52639F8-77F8-EC45-AC90-597BBE8D244B}"/>
              </a:ext>
            </a:extLst>
          </p:cNvPr>
          <p:cNvSpPr/>
          <p:nvPr/>
        </p:nvSpPr>
        <p:spPr>
          <a:xfrm>
            <a:off x="838199" y="1295400"/>
            <a:ext cx="7701837" cy="3970318"/>
          </a:xfrm>
          <a:prstGeom prst="rect">
            <a:avLst/>
          </a:prstGeom>
        </p:spPr>
        <p:txBody>
          <a:bodyPr wrap="square">
            <a:spAutoFit/>
          </a:bodyPr>
          <a:lstStyle/>
          <a:p>
            <a:pPr algn="just"/>
            <a:r>
              <a:rPr lang="vi-VN" sz="2800" dirty="0">
                <a:latin typeface="Times New Roman" panose="02020603050405020304" pitchFamily="18" charset="0"/>
                <a:ea typeface="Calibri" panose="020F0502020204030204" pitchFamily="34" charset="0"/>
                <a:cs typeface="Times New Roman" panose="02020603050405020304" pitchFamily="18" charset="0"/>
              </a:rPr>
              <a:t>- Viêm túi mật mạn được định nghĩa là tình trạng viêm mạn của vách túi mật do:</a:t>
            </a:r>
          </a:p>
          <a:p>
            <a:pPr marL="914400" lvl="1" indent="-457200" algn="just">
              <a:buFont typeface="Courier New" panose="02070309020205020404" pitchFamily="49" charset="0"/>
              <a:buChar char="o"/>
            </a:pPr>
            <a:r>
              <a:rPr lang="vi-VN" sz="2800" dirty="0">
                <a:latin typeface="Times New Roman" panose="02020603050405020304" pitchFamily="18" charset="0"/>
                <a:ea typeface="Calibri" panose="020F0502020204030204" pitchFamily="34" charset="0"/>
                <a:cs typeface="Times New Roman" panose="02020603050405020304" pitchFamily="18" charset="0"/>
              </a:rPr>
              <a:t>Viêm túi mật bán cấp hoặc cấp tái diễn nhiều lần.</a:t>
            </a:r>
          </a:p>
          <a:p>
            <a:pPr marL="914400" lvl="1" indent="-457200" algn="just">
              <a:buFont typeface="Courier New" panose="02070309020205020404" pitchFamily="49" charset="0"/>
              <a:buChar char="o"/>
            </a:pPr>
            <a:r>
              <a:rPr lang="vi-VN" sz="2800" dirty="0">
                <a:latin typeface="Times New Roman" panose="02020603050405020304" pitchFamily="18" charset="0"/>
                <a:ea typeface="Calibri" panose="020F0502020204030204" pitchFamily="34" charset="0"/>
                <a:cs typeface="Times New Roman" panose="02020603050405020304" pitchFamily="18" charset="0"/>
              </a:rPr>
              <a:t>Kích thích cơ học liên tục do sự hiện diện của sỏi túi mật.</a:t>
            </a:r>
          </a:p>
          <a:p>
            <a:pPr marL="914400" lvl="1" indent="-457200" algn="just">
              <a:buFont typeface="Courier New" panose="02070309020205020404" pitchFamily="49" charset="0"/>
              <a:buChar char="o"/>
            </a:pPr>
            <a:endParaRPr lang="vi-VN" sz="2800" dirty="0">
              <a:latin typeface="Times New Roman" panose="02020603050405020304" pitchFamily="18" charset="0"/>
              <a:cs typeface="Times New Roman" panose="02020603050405020304" pitchFamily="18" charset="0"/>
            </a:endParaRPr>
          </a:p>
          <a:p>
            <a:pPr marL="17463" lvl="1" algn="just"/>
            <a:r>
              <a:rPr lang="vi-VN" sz="2800" dirty="0">
                <a:latin typeface="Times New Roman" panose="02020603050405020304" pitchFamily="18" charset="0"/>
                <a:cs typeface="Times New Roman" panose="02020603050405020304" pitchFamily="18" charset="0"/>
              </a:rPr>
              <a:t>- Cơn đau quặn mật là triệu chứng thường gặp nhất, thường không rầm rộ nên bệnh nhân thường bỏ qua.</a:t>
            </a:r>
          </a:p>
        </p:txBody>
      </p:sp>
    </p:spTree>
    <p:extLst>
      <p:ext uri="{BB962C8B-B14F-4D97-AF65-F5344CB8AC3E}">
        <p14:creationId xmlns:p14="http://schemas.microsoft.com/office/powerpoint/2010/main" val="1819875112"/>
      </p:ext>
    </p:extLst>
  </p:cSld>
  <p:clrMapOvr>
    <a:masterClrMapping/>
  </p:clrMapOvr>
  <mc:AlternateContent xmlns:mc="http://schemas.openxmlformats.org/markup-compatibility/2006" xmlns:p14="http://schemas.microsoft.com/office/powerpoint/2010/main">
    <mc:Choice Requires="p14">
      <p:transition spd="slow" p14:dur="2000" advTm="23114"/>
    </mc:Choice>
    <mc:Fallback xmlns="">
      <p:transition spd="slow" advTm="2311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70C245-F206-CE4A-B891-C48E9CF2196C}"/>
              </a:ext>
            </a:extLst>
          </p:cNvPr>
          <p:cNvSpPr txBox="1">
            <a:spLocks/>
          </p:cNvSpPr>
          <p:nvPr/>
        </p:nvSpPr>
        <p:spPr>
          <a:xfrm>
            <a:off x="293526" y="381000"/>
            <a:ext cx="8901113" cy="914400"/>
          </a:xfrm>
          <a:prstGeom prst="rect">
            <a:avLst/>
          </a:prstGeom>
        </p:spPr>
        <p:txBody>
          <a:bodyPr vert="horz" anchor="t">
            <a:noAutofit/>
          </a:bodyPr>
          <a:lstStyle>
            <a:lvl1pPr algn="l" rtl="0" eaLnBrk="0" fontAlgn="base" hangingPunct="0">
              <a:spcBef>
                <a:spcPct val="0"/>
              </a:spcBef>
              <a:spcAft>
                <a:spcPct val="0"/>
              </a:spcAft>
              <a:defRPr sz="4000" kern="1200" spc="-100">
                <a:solidFill>
                  <a:srgbClr val="C1EEFF"/>
                </a:solidFill>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eaLnBrk="1" fontAlgn="auto" hangingPunct="1">
              <a:spcAft>
                <a:spcPts val="0"/>
              </a:spcAft>
              <a:defRPr/>
            </a:pPr>
            <a:r>
              <a:rPr lang="en-AU" sz="2800" b="1" dirty="0">
                <a:solidFill>
                  <a:srgbClr val="FF0000"/>
                </a:solidFill>
                <a:latin typeface="Times New Roman" pitchFamily="18" charset="0"/>
                <a:cs typeface="Times New Roman" pitchFamily="18" charset="0"/>
              </a:rPr>
              <a:t>III. CẬN LÂM SÀNG</a:t>
            </a:r>
            <a:endParaRPr lang="en-US" sz="2800" b="1" dirty="0">
              <a:solidFill>
                <a:srgbClr val="FF0000"/>
              </a:solidFill>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184D901E-0AAE-D547-9A73-A494A5B16CCE}"/>
              </a:ext>
            </a:extLst>
          </p:cNvPr>
          <p:cNvSpPr txBox="1"/>
          <p:nvPr/>
        </p:nvSpPr>
        <p:spPr>
          <a:xfrm>
            <a:off x="609600" y="1033790"/>
            <a:ext cx="3886200" cy="523220"/>
          </a:xfrm>
          <a:prstGeom prst="rect">
            <a:avLst/>
          </a:prstGeom>
          <a:noFill/>
        </p:spPr>
        <p:txBody>
          <a:bodyPr wrap="square" rtlCol="0">
            <a:spAutoFit/>
          </a:bodyPr>
          <a:lstStyle/>
          <a:p>
            <a:r>
              <a:rPr lang="vi-VN" sz="2800" b="1" i="1" dirty="0">
                <a:solidFill>
                  <a:srgbClr val="FFFF00"/>
                </a:solidFill>
                <a:latin typeface="Times New Roman" panose="02020603050405020304" pitchFamily="18" charset="0"/>
                <a:cs typeface="Times New Roman" panose="02020603050405020304" pitchFamily="18" charset="0"/>
              </a:rPr>
              <a:t>1/ SỎI TÚI MẬT</a:t>
            </a:r>
          </a:p>
        </p:txBody>
      </p:sp>
      <p:sp>
        <p:nvSpPr>
          <p:cNvPr id="2" name="Rectangle 1">
            <a:extLst>
              <a:ext uri="{FF2B5EF4-FFF2-40B4-BE49-F238E27FC236}">
                <a16:creationId xmlns:a16="http://schemas.microsoft.com/office/drawing/2014/main" id="{D52639F8-77F8-EC45-AC90-597BBE8D244B}"/>
              </a:ext>
            </a:extLst>
          </p:cNvPr>
          <p:cNvSpPr/>
          <p:nvPr/>
        </p:nvSpPr>
        <p:spPr>
          <a:xfrm>
            <a:off x="609600" y="2472964"/>
            <a:ext cx="8088474" cy="3108543"/>
          </a:xfrm>
          <a:prstGeom prst="rect">
            <a:avLst/>
          </a:prstGeom>
        </p:spPr>
        <p:txBody>
          <a:bodyPr wrap="square">
            <a:spAutoFit/>
          </a:bodyPr>
          <a:lstStyle/>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Là phương tiện đầu tiên được sử dụng khi nghi ngờ có bệnh sỏi mật. </a:t>
            </a:r>
          </a:p>
          <a:p>
            <a:pPr marL="457200" indent="-457200" algn="just">
              <a:buFontTx/>
              <a:buChar char="-"/>
            </a:pPr>
            <a:endParaRPr lang="vi-VN" sz="28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Đặc điểm: cấu trúc phản âm dày, có bóng lưng, di động. </a:t>
            </a:r>
          </a:p>
          <a:p>
            <a:pPr marL="457200" indent="-457200" algn="just">
              <a:buFontTx/>
              <a:buChar char="-"/>
            </a:pPr>
            <a:endParaRPr lang="vi-VN" sz="2800" dirty="0">
              <a:latin typeface="Times New Roman" panose="02020603050405020304" pitchFamily="18" charset="0"/>
              <a:cs typeface="Times New Roman" panose="02020603050405020304" pitchFamily="18" charset="0"/>
            </a:endParaRPr>
          </a:p>
          <a:p>
            <a:pPr marL="457200" indent="-457200" algn="just">
              <a:buFontTx/>
              <a:buChar char="-"/>
            </a:pPr>
            <a:r>
              <a:rPr lang="vi-VN" sz="2800" dirty="0">
                <a:latin typeface="Times New Roman" panose="02020603050405020304" pitchFamily="18" charset="0"/>
                <a:cs typeface="Times New Roman" panose="02020603050405020304" pitchFamily="18" charset="0"/>
              </a:rPr>
              <a:t>Độ nhạy và độ đặc hiệu lần lượt là 84% và 99%. </a:t>
            </a:r>
          </a:p>
        </p:txBody>
      </p:sp>
      <p:sp>
        <p:nvSpPr>
          <p:cNvPr id="7" name="TextBox 6">
            <a:extLst>
              <a:ext uri="{FF2B5EF4-FFF2-40B4-BE49-F238E27FC236}">
                <a16:creationId xmlns:a16="http://schemas.microsoft.com/office/drawing/2014/main" id="{186E799E-F5E2-C244-9156-F1E4E803EB4E}"/>
              </a:ext>
            </a:extLst>
          </p:cNvPr>
          <p:cNvSpPr txBox="1"/>
          <p:nvPr/>
        </p:nvSpPr>
        <p:spPr>
          <a:xfrm>
            <a:off x="990600" y="1625620"/>
            <a:ext cx="3886200" cy="523220"/>
          </a:xfrm>
          <a:prstGeom prst="rect">
            <a:avLst/>
          </a:prstGeom>
          <a:noFill/>
        </p:spPr>
        <p:txBody>
          <a:bodyPr wrap="square" rtlCol="0">
            <a:spAutoFit/>
          </a:bodyPr>
          <a:lstStyle/>
          <a:p>
            <a:r>
              <a:rPr lang="vi-VN" sz="2800" b="1" i="1" dirty="0">
                <a:solidFill>
                  <a:srgbClr val="00B050"/>
                </a:solidFill>
                <a:latin typeface="Times New Roman" panose="02020603050405020304" pitchFamily="18" charset="0"/>
                <a:cs typeface="Times New Roman" panose="02020603050405020304" pitchFamily="18" charset="0"/>
              </a:rPr>
              <a:t>1.1 SIÊU ÂM BỤNG</a:t>
            </a:r>
          </a:p>
        </p:txBody>
      </p:sp>
    </p:spTree>
    <p:extLst>
      <p:ext uri="{BB962C8B-B14F-4D97-AF65-F5344CB8AC3E}">
        <p14:creationId xmlns:p14="http://schemas.microsoft.com/office/powerpoint/2010/main" val="2345616777"/>
      </p:ext>
    </p:extLst>
  </p:cSld>
  <p:clrMapOvr>
    <a:masterClrMapping/>
  </p:clrMapOvr>
  <mc:AlternateContent xmlns:mc="http://schemas.openxmlformats.org/markup-compatibility/2006" xmlns:p14="http://schemas.microsoft.com/office/powerpoint/2010/main">
    <mc:Choice Requires="p14">
      <p:transition spd="slow" p14:dur="2000" advTm="24302"/>
    </mc:Choice>
    <mc:Fallback xmlns="">
      <p:transition spd="slow" advTm="24302"/>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6881</TotalTime>
  <Words>3187</Words>
  <Application>Microsoft Office PowerPoint</Application>
  <PresentationFormat>On-screen Show (4:3)</PresentationFormat>
  <Paragraphs>295</Paragraphs>
  <Slides>41</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MS Mincho</vt:lpstr>
      <vt:lpstr>Arial</vt:lpstr>
      <vt:lpstr>Calibri</vt:lpstr>
      <vt:lpstr>Consolas</vt:lpstr>
      <vt:lpstr>Corbel</vt:lpstr>
      <vt:lpstr>Courier New</vt:lpstr>
      <vt:lpstr>Times New Roman</vt:lpstr>
      <vt:lpstr>Wingdings</vt:lpstr>
      <vt:lpstr>Wingdings 2</vt:lpstr>
      <vt:lpstr>Wingdings 3</vt:lpstr>
      <vt:lpstr>Metro</vt:lpstr>
      <vt:lpstr>PowerPoint Presentation</vt:lpstr>
      <vt:lpstr>MỤC TIÊU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VII. ĐIỀU TRỊ VIÊM TÚI MẬT CẤP THEO TOKYO GUIDELINES 2018: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LUẬN</vt:lpstr>
      <vt:lpstr>TÀI LIỆU THAM KHẢO</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BỆNH ÁN</dc:title>
  <dc:creator>Nguyen Tuan Anh</dc:creator>
  <cp:lastModifiedBy>Vo Chau Hoang Long</cp:lastModifiedBy>
  <cp:revision>531</cp:revision>
  <cp:lastPrinted>2020-08-16T10:54:41Z</cp:lastPrinted>
  <dcterms:created xsi:type="dcterms:W3CDTF">2012-06-03T05:32:57Z</dcterms:created>
  <dcterms:modified xsi:type="dcterms:W3CDTF">2021-06-24T15:41:09Z</dcterms:modified>
</cp:coreProperties>
</file>